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3" r:id="rId3"/>
    <p:sldId id="296" r:id="rId4"/>
    <p:sldId id="297" r:id="rId5"/>
    <p:sldId id="29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953DF-51C9-46D7-BB68-2C68191D9D3B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850A-6E26-41AD-8694-8949F3FBF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953DF-51C9-46D7-BB68-2C68191D9D3B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850A-6E26-41AD-8694-8949F3FBF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953DF-51C9-46D7-BB68-2C68191D9D3B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850A-6E26-41AD-8694-8949F3FBF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953DF-51C9-46D7-BB68-2C68191D9D3B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850A-6E26-41AD-8694-8949F3FBF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953DF-51C9-46D7-BB68-2C68191D9D3B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850A-6E26-41AD-8694-8949F3FBF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953DF-51C9-46D7-BB68-2C68191D9D3B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850A-6E26-41AD-8694-8949F3FBF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953DF-51C9-46D7-BB68-2C68191D9D3B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850A-6E26-41AD-8694-8949F3FBF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953DF-51C9-46D7-BB68-2C68191D9D3B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850A-6E26-41AD-8694-8949F3FBF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953DF-51C9-46D7-BB68-2C68191D9D3B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850A-6E26-41AD-8694-8949F3FBF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953DF-51C9-46D7-BB68-2C68191D9D3B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850A-6E26-41AD-8694-8949F3FBF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8953DF-51C9-46D7-BB68-2C68191D9D3B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72850A-6E26-41AD-8694-8949F3FBF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7000"/>
            <a:lum/>
          </a:blip>
          <a:srcRect/>
          <a:stretch>
            <a:fillRect t="8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953DF-51C9-46D7-BB68-2C68191D9D3B}" type="datetimeFigureOut">
              <a:rPr lang="en-US" smtClean="0"/>
              <a:pPr/>
              <a:t>1/25/2021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72850A-6E26-41AD-8694-8949F3FBF7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Social Influence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Variables affecting conformity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157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Group size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629000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dirty="0"/>
              <a:t>Whiteboards – </a:t>
            </a:r>
          </a:p>
          <a:p>
            <a:pPr marL="0" indent="0" algn="ctr">
              <a:buNone/>
            </a:pPr>
            <a:r>
              <a:rPr lang="en-GB" dirty="0"/>
              <a:t>When do you think social influence is at it’s strongest: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Small majority</a:t>
            </a:r>
          </a:p>
          <a:p>
            <a:pPr marL="514350" indent="-514350">
              <a:buAutoNum type="arabicPeriod"/>
            </a:pPr>
            <a:r>
              <a:rPr lang="en-GB" dirty="0"/>
              <a:t>Large majority</a:t>
            </a:r>
          </a:p>
        </p:txBody>
      </p:sp>
    </p:spTree>
    <p:extLst>
      <p:ext uri="{BB962C8B-B14F-4D97-AF65-F5344CB8AC3E}">
        <p14:creationId xmlns:p14="http://schemas.microsoft.com/office/powerpoint/2010/main" val="27488661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Unanimity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773016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dirty="0"/>
              <a:t>Whiteboards – </a:t>
            </a:r>
          </a:p>
          <a:p>
            <a:pPr marL="0" indent="0" algn="ctr">
              <a:buNone/>
            </a:pPr>
            <a:r>
              <a:rPr lang="en-GB" dirty="0"/>
              <a:t>When do you think social influence is at it’s strongest: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Group in agreement</a:t>
            </a:r>
          </a:p>
          <a:p>
            <a:pPr marL="514350" indent="-514350">
              <a:buAutoNum type="arabicPeriod"/>
            </a:pPr>
            <a:r>
              <a:rPr lang="en-GB" dirty="0"/>
              <a:t>Disagreement within group</a:t>
            </a:r>
          </a:p>
        </p:txBody>
      </p:sp>
    </p:spTree>
    <p:extLst>
      <p:ext uri="{BB962C8B-B14F-4D97-AF65-F5344CB8AC3E}">
        <p14:creationId xmlns:p14="http://schemas.microsoft.com/office/powerpoint/2010/main" val="1574085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Task difficulty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  <a:solidFill>
            <a:schemeClr val="bg1">
              <a:lumMod val="8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GB" dirty="0"/>
              <a:t>Whiteboards – </a:t>
            </a:r>
          </a:p>
          <a:p>
            <a:pPr marL="0" indent="0" algn="ctr">
              <a:buNone/>
            </a:pPr>
            <a:r>
              <a:rPr lang="en-GB" dirty="0"/>
              <a:t>When do you think social influence is at it’s strongest:</a:t>
            </a:r>
          </a:p>
          <a:p>
            <a:pPr marL="0" indent="0">
              <a:buNone/>
            </a:pPr>
            <a:endParaRPr lang="en-GB" dirty="0"/>
          </a:p>
          <a:p>
            <a:pPr marL="514350" indent="-514350">
              <a:buAutoNum type="arabicPeriod"/>
            </a:pPr>
            <a:r>
              <a:rPr lang="en-GB" dirty="0"/>
              <a:t>Easy task</a:t>
            </a:r>
          </a:p>
          <a:p>
            <a:pPr marL="514350" indent="-514350">
              <a:buAutoNum type="arabicPeriod"/>
            </a:pPr>
            <a:r>
              <a:rPr lang="en-GB" dirty="0"/>
              <a:t>Difficult task</a:t>
            </a:r>
          </a:p>
        </p:txBody>
      </p:sp>
    </p:spTree>
    <p:extLst>
      <p:ext uri="{BB962C8B-B14F-4D97-AF65-F5344CB8AC3E}">
        <p14:creationId xmlns:p14="http://schemas.microsoft.com/office/powerpoint/2010/main" val="2157596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Variables affecting conformity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Use the match up cards to complete the note sheet </a:t>
            </a:r>
            <a:r>
              <a:rPr lang="en-GB" i="1" dirty="0"/>
              <a:t>(teachers  note: match up cards on the second page of the factors affecting conformity note taking sheet).</a:t>
            </a:r>
          </a:p>
        </p:txBody>
      </p:sp>
    </p:spTree>
    <p:extLst>
      <p:ext uri="{BB962C8B-B14F-4D97-AF65-F5344CB8AC3E}">
        <p14:creationId xmlns:p14="http://schemas.microsoft.com/office/powerpoint/2010/main" val="3817064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2124</TotalTime>
  <Words>96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Office Theme</vt:lpstr>
      <vt:lpstr>Social Influence</vt:lpstr>
      <vt:lpstr>Group size</vt:lpstr>
      <vt:lpstr>Unanimity</vt:lpstr>
      <vt:lpstr>Task difficulty</vt:lpstr>
      <vt:lpstr>Variables affecting conformity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Influence</dc:title>
  <cp:revision>100</cp:revision>
  <dcterms:created xsi:type="dcterms:W3CDTF">2010-01-18T20:44:19Z</dcterms:created>
  <dcterms:modified xsi:type="dcterms:W3CDTF">2021-01-25T17:22:07Z</dcterms:modified>
</cp:coreProperties>
</file>