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stretch>
            <a:fillRect t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Social Influence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Variables affecting conformity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5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Whiteboards – </a:t>
            </a:r>
          </a:p>
          <a:p>
            <a:pPr marL="0" indent="0" algn="ctr">
              <a:buNone/>
            </a:pPr>
            <a:r>
              <a:rPr lang="en-GB" dirty="0"/>
              <a:t>When do you think social influence is at it’s strongest: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Small majority</a:t>
            </a:r>
          </a:p>
          <a:p>
            <a:pPr marL="514350" indent="-514350">
              <a:buAutoNum type="arabicPeriod"/>
            </a:pPr>
            <a:r>
              <a:rPr lang="en-GB" dirty="0"/>
              <a:t>Large majority</a:t>
            </a:r>
          </a:p>
        </p:txBody>
      </p:sp>
    </p:spTree>
    <p:extLst>
      <p:ext uri="{BB962C8B-B14F-4D97-AF65-F5344CB8AC3E}">
        <p14:creationId xmlns:p14="http://schemas.microsoft.com/office/powerpoint/2010/main" val="274886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Unanimity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Whiteboards – </a:t>
            </a:r>
          </a:p>
          <a:p>
            <a:pPr marL="0" indent="0" algn="ctr">
              <a:buNone/>
            </a:pPr>
            <a:r>
              <a:rPr lang="en-GB" dirty="0"/>
              <a:t>When do you think social influence is at it’s strongest: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Group in agreement</a:t>
            </a:r>
          </a:p>
          <a:p>
            <a:pPr marL="514350" indent="-514350">
              <a:buAutoNum type="arabicPeriod"/>
            </a:pPr>
            <a:r>
              <a:rPr lang="en-GB" dirty="0"/>
              <a:t>Disagreement within group</a:t>
            </a:r>
          </a:p>
        </p:txBody>
      </p:sp>
    </p:spTree>
    <p:extLst>
      <p:ext uri="{BB962C8B-B14F-4D97-AF65-F5344CB8AC3E}">
        <p14:creationId xmlns:p14="http://schemas.microsoft.com/office/powerpoint/2010/main" val="157408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difficulty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Whiteboards – </a:t>
            </a:r>
          </a:p>
          <a:p>
            <a:pPr marL="0" indent="0" algn="ctr">
              <a:buNone/>
            </a:pPr>
            <a:r>
              <a:rPr lang="en-GB" dirty="0"/>
              <a:t>When do you think social influence is at it’s strongest: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Easy task</a:t>
            </a:r>
          </a:p>
          <a:p>
            <a:pPr marL="514350" indent="-514350">
              <a:buAutoNum type="arabicPeriod"/>
            </a:pPr>
            <a:r>
              <a:rPr lang="en-GB" dirty="0"/>
              <a:t>Difficult task</a:t>
            </a:r>
          </a:p>
        </p:txBody>
      </p:sp>
    </p:spTree>
    <p:extLst>
      <p:ext uri="{BB962C8B-B14F-4D97-AF65-F5344CB8AC3E}">
        <p14:creationId xmlns:p14="http://schemas.microsoft.com/office/powerpoint/2010/main" val="215759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 affecting conformity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Use the match up cards to complete the note sheet </a:t>
            </a:r>
            <a:r>
              <a:rPr lang="en-GB" i="1" dirty="0"/>
              <a:t>(teachers  note: match up cards on the second page of the factors affecting conformity note taking sheet).</a:t>
            </a:r>
          </a:p>
        </p:txBody>
      </p:sp>
    </p:spTree>
    <p:extLst>
      <p:ext uri="{BB962C8B-B14F-4D97-AF65-F5344CB8AC3E}">
        <p14:creationId xmlns:p14="http://schemas.microsoft.com/office/powerpoint/2010/main" val="381706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96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Social Influence</vt:lpstr>
      <vt:lpstr>Group size</vt:lpstr>
      <vt:lpstr>Unanimity</vt:lpstr>
      <vt:lpstr>Task difficulty</vt:lpstr>
      <vt:lpstr>Variables affecting conformity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Influence</dc:title>
  <dc:creator>Jonathon</dc:creator>
  <cp:lastModifiedBy>Catherine Molyneux</cp:lastModifiedBy>
  <cp:revision>100</cp:revision>
  <dcterms:created xsi:type="dcterms:W3CDTF">2010-01-18T20:44:19Z</dcterms:created>
  <dcterms:modified xsi:type="dcterms:W3CDTF">2021-01-25T17:22:07Z</dcterms:modified>
</cp:coreProperties>
</file>