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3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2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3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08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2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9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6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03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3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0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506487"/>
          </a:xfrm>
        </p:spPr>
        <p:txBody>
          <a:bodyPr>
            <a:normAutofit/>
          </a:bodyPr>
          <a:lstStyle/>
          <a:p>
            <a:r>
              <a:rPr lang="en-GB" sz="1600" b="1" u="sng" dirty="0" smtClean="0">
                <a:latin typeface="Comic Sans MS" panose="030F0702030302020204" pitchFamily="66" charset="0"/>
              </a:rPr>
              <a:t>Stages of Attachment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Catherine\AppData\Local\Microsoft\Windows\Temporary Internet Files\Content.IE5\SP8IBOCH\mother_and_child_by_jymaru-d4fwm5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1296144" cy="133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b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61985"/>
            <a:ext cx="1591143" cy="190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olyvore.com/cgi/img-thing?.out=jpg&amp;size=l&amp;tid=216546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34965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all-free-download.com/images/graphicthumb/baby_boy_sitting_clip_art_2234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54249"/>
            <a:ext cx="1080120" cy="138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51520" y="4379227"/>
            <a:ext cx="8640960" cy="114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4244339"/>
            <a:ext cx="1584176" cy="7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Asocial Stage (first few weeks)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244338"/>
            <a:ext cx="1584176" cy="7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Indiscriminate Stage (2-7 months)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0" y="4244339"/>
            <a:ext cx="1584176" cy="7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 Specific Attachments        (7 months onwards)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22625" y="4244339"/>
            <a:ext cx="1584176" cy="7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mtClean="0">
                <a:latin typeface="Comic Sans MS" panose="030F0702030302020204" pitchFamily="66" charset="0"/>
              </a:rPr>
              <a:t>Multiple Attachments                    (by 1 year)</a:t>
            </a:r>
            <a:endParaRPr lang="en-GB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Stages of Attachment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Attachment Figures</dc:title>
  <dc:creator>Catherine</dc:creator>
  <cp:lastModifiedBy>Catherine Molyneux</cp:lastModifiedBy>
  <cp:revision>3</cp:revision>
  <dcterms:created xsi:type="dcterms:W3CDTF">2015-12-06T21:55:32Z</dcterms:created>
  <dcterms:modified xsi:type="dcterms:W3CDTF">2015-12-08T09:57:42Z</dcterms:modified>
</cp:coreProperties>
</file>