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33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12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34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08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62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39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56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03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93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66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35EC0-5949-49D0-B8E3-0FF5168B26FD}" type="datetimeFigureOut">
              <a:rPr lang="en-GB" smtClean="0"/>
              <a:t>08/12/2015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1E9C8-89A1-4258-8FEB-FDB8AB1F0C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10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506487"/>
          </a:xfrm>
        </p:spPr>
        <p:txBody>
          <a:bodyPr>
            <a:normAutofit/>
          </a:bodyPr>
          <a:lstStyle/>
          <a:p>
            <a:r>
              <a:rPr lang="en-GB" sz="1600" b="1" u="sng" dirty="0" smtClean="0">
                <a:latin typeface="Comic Sans MS" panose="030F0702030302020204" pitchFamily="66" charset="0"/>
              </a:rPr>
              <a:t>Stages of Attachment</a:t>
            </a:r>
            <a:endParaRPr lang="en-GB" sz="1600" b="1" u="sng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:\Users\Catherine\AppData\Local\Microsoft\Windows\Temporary Internet Files\Content.IE5\SP8IBOCH\mother_and_child_by_jymaru-d4fwm53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1296144" cy="133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baby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261985"/>
            <a:ext cx="1591143" cy="1909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olyvore.com/cgi/img-thing?.out=jpg&amp;size=l&amp;tid=2165462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334965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all-free-download.com/images/graphicthumb/baby_boy_sitting_clip_art_2234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54249"/>
            <a:ext cx="1080120" cy="1384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251520" y="4379227"/>
            <a:ext cx="8640960" cy="1147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95536" y="4244339"/>
            <a:ext cx="1584176" cy="7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Comic Sans MS" panose="030F0702030302020204" pitchFamily="66" charset="0"/>
              </a:rPr>
              <a:t>Asocial Stage (first few weeks)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5776" y="4244338"/>
            <a:ext cx="1584176" cy="7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Comic Sans MS" panose="030F0702030302020204" pitchFamily="66" charset="0"/>
              </a:rPr>
              <a:t>Indiscriminate Stage (2-7 months)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932040" y="4244339"/>
            <a:ext cx="1584176" cy="7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latin typeface="Comic Sans MS" panose="030F0702030302020204" pitchFamily="66" charset="0"/>
              </a:rPr>
              <a:t> Specific Attachments        (7 months onwards)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22625" y="4244339"/>
            <a:ext cx="1584176" cy="731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smtClean="0">
                <a:latin typeface="Comic Sans MS" panose="030F0702030302020204" pitchFamily="66" charset="0"/>
              </a:rPr>
              <a:t>Multiple Attachments                    (by 1 year)</a:t>
            </a:r>
            <a:endParaRPr lang="en-GB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64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31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Stages of Attachment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Attachment Figures</dc:title>
  <cp:revision>3</cp:revision>
  <dcterms:created xsi:type="dcterms:W3CDTF">2015-12-06T21:55:32Z</dcterms:created>
  <dcterms:modified xsi:type="dcterms:W3CDTF">2015-12-08T09:57:42Z</dcterms:modified>
</cp:coreProperties>
</file>