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848" r:id="rId2"/>
  </p:sldMasterIdLst>
  <p:notesMasterIdLst>
    <p:notesMasterId r:id="rId19"/>
  </p:notesMasterIdLst>
  <p:sldIdLst>
    <p:sldId id="256" r:id="rId3"/>
    <p:sldId id="257" r:id="rId4"/>
    <p:sldId id="259" r:id="rId5"/>
    <p:sldId id="260" r:id="rId6"/>
    <p:sldId id="261" r:id="rId7"/>
    <p:sldId id="262" r:id="rId8"/>
    <p:sldId id="263" r:id="rId9"/>
    <p:sldId id="266" r:id="rId10"/>
    <p:sldId id="270" r:id="rId11"/>
    <p:sldId id="271" r:id="rId12"/>
    <p:sldId id="272" r:id="rId13"/>
    <p:sldId id="268" r:id="rId14"/>
    <p:sldId id="269" r:id="rId15"/>
    <p:sldId id="273" r:id="rId16"/>
    <p:sldId id="274" r:id="rId17"/>
    <p:sldId id="27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68568E-BD60-4A09-A1E7-8377784CD175}"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GB"/>
        </a:p>
      </dgm:t>
    </dgm:pt>
    <dgm:pt modelId="{4AAB03C3-37D1-4F61-9B34-23E86EF93234}">
      <dgm:prSet phldrT="[Text]"/>
      <dgm:spPr/>
      <dgm:t>
        <a:bodyPr/>
        <a:lstStyle/>
        <a:p>
          <a:r>
            <a:rPr lang="en-GB" dirty="0">
              <a:latin typeface="Arial" pitchFamily="34" charset="0"/>
              <a:cs typeface="Arial" pitchFamily="34" charset="0"/>
            </a:rPr>
            <a:t>1</a:t>
          </a:r>
        </a:p>
      </dgm:t>
    </dgm:pt>
    <dgm:pt modelId="{03790501-8BB1-41BB-8C11-85EA2A70DFD3}" type="parTrans" cxnId="{0C320E7D-7D36-406B-B9A7-1DB844C3918B}">
      <dgm:prSet/>
      <dgm:spPr/>
      <dgm:t>
        <a:bodyPr/>
        <a:lstStyle/>
        <a:p>
          <a:endParaRPr lang="en-GB"/>
        </a:p>
      </dgm:t>
    </dgm:pt>
    <dgm:pt modelId="{EAF9CB2C-F85E-4662-AB90-3FF8B1E5542E}" type="sibTrans" cxnId="{0C320E7D-7D36-406B-B9A7-1DB844C3918B}">
      <dgm:prSet/>
      <dgm:spPr/>
      <dgm:t>
        <a:bodyPr/>
        <a:lstStyle/>
        <a:p>
          <a:endParaRPr lang="en-GB"/>
        </a:p>
      </dgm:t>
    </dgm:pt>
    <dgm:pt modelId="{71FA416C-3872-4167-9716-8CE49DEBBAD0}">
      <dgm:prSet phldrT="[Text]"/>
      <dgm:spPr/>
      <dgm:t>
        <a:bodyPr/>
        <a:lstStyle/>
        <a:p>
          <a:r>
            <a:rPr lang="en-GB" dirty="0">
              <a:latin typeface="Arial" pitchFamily="34" charset="0"/>
              <a:cs typeface="Arial" pitchFamily="34" charset="0"/>
            </a:rPr>
            <a:t>4</a:t>
          </a:r>
        </a:p>
      </dgm:t>
    </dgm:pt>
    <dgm:pt modelId="{C065E030-523D-4C78-B7D7-8842AA6CAFAF}" type="sibTrans" cxnId="{6EFA90A9-8438-47E6-8EFF-FC7F115CAA0E}">
      <dgm:prSet/>
      <dgm:spPr/>
      <dgm:t>
        <a:bodyPr/>
        <a:lstStyle/>
        <a:p>
          <a:endParaRPr lang="en-US"/>
        </a:p>
      </dgm:t>
    </dgm:pt>
    <dgm:pt modelId="{77971B32-E934-4D03-B9A4-E80E40DDD579}" type="parTrans" cxnId="{6EFA90A9-8438-47E6-8EFF-FC7F115CAA0E}">
      <dgm:prSet/>
      <dgm:spPr/>
      <dgm:t>
        <a:bodyPr/>
        <a:lstStyle/>
        <a:p>
          <a:endParaRPr lang="en-US"/>
        </a:p>
      </dgm:t>
    </dgm:pt>
    <dgm:pt modelId="{6BAD09F6-DD6A-4E32-B0AF-7AF14902A9DE}">
      <dgm:prSet phldrT="[Text]"/>
      <dgm:spPr/>
      <dgm:t>
        <a:bodyPr/>
        <a:lstStyle/>
        <a:p>
          <a:r>
            <a:rPr lang="en-GB" dirty="0">
              <a:latin typeface="Arial" pitchFamily="34" charset="0"/>
              <a:cs typeface="Arial" pitchFamily="34" charset="0"/>
            </a:rPr>
            <a:t>Participants were put into groups of </a:t>
          </a:r>
          <a:r>
            <a:rPr lang="en-GB" b="1" dirty="0">
              <a:latin typeface="Arial" pitchFamily="34" charset="0"/>
              <a:cs typeface="Arial" pitchFamily="34" charset="0"/>
            </a:rPr>
            <a:t>2 or 3</a:t>
          </a:r>
          <a:r>
            <a:rPr lang="en-GB" b="0" dirty="0">
              <a:latin typeface="Arial" pitchFamily="34" charset="0"/>
              <a:cs typeface="Arial" pitchFamily="34" charset="0"/>
            </a:rPr>
            <a:t> and asked to discuss</a:t>
          </a:r>
          <a:endParaRPr lang="en-GB" dirty="0">
            <a:latin typeface="Arial" pitchFamily="34" charset="0"/>
            <a:cs typeface="Arial" pitchFamily="34" charset="0"/>
          </a:endParaRPr>
        </a:p>
      </dgm:t>
    </dgm:pt>
    <dgm:pt modelId="{6C802DB5-54E7-4750-B223-2C2B61CF49F7}">
      <dgm:prSet phldrT="[Text]"/>
      <dgm:spPr/>
      <dgm:t>
        <a:bodyPr/>
        <a:lstStyle/>
        <a:p>
          <a:r>
            <a:rPr lang="en-GB" dirty="0">
              <a:latin typeface="Arial" pitchFamily="34" charset="0"/>
              <a:cs typeface="Arial" pitchFamily="34" charset="0"/>
            </a:rPr>
            <a:t>3</a:t>
          </a:r>
        </a:p>
      </dgm:t>
    </dgm:pt>
    <dgm:pt modelId="{05DFCB95-A6BE-48CD-9BEB-8FAEE5D60675}" type="sibTrans" cxnId="{FF595389-9FFC-4B78-B83D-C80907E74BFC}">
      <dgm:prSet/>
      <dgm:spPr/>
      <dgm:t>
        <a:bodyPr/>
        <a:lstStyle/>
        <a:p>
          <a:endParaRPr lang="en-GB"/>
        </a:p>
      </dgm:t>
    </dgm:pt>
    <dgm:pt modelId="{92F9CD7A-5E93-40DC-A3B8-FD56FD1BF024}" type="parTrans" cxnId="{FF595389-9FFC-4B78-B83D-C80907E74BFC}">
      <dgm:prSet/>
      <dgm:spPr/>
      <dgm:t>
        <a:bodyPr/>
        <a:lstStyle/>
        <a:p>
          <a:endParaRPr lang="en-GB"/>
        </a:p>
      </dgm:t>
    </dgm:pt>
    <dgm:pt modelId="{3FD5F1F2-364C-4BB4-8116-34D94228B1D9}" type="sibTrans" cxnId="{901767DB-CE00-4AAB-B589-D82C73D5DCA3}">
      <dgm:prSet/>
      <dgm:spPr/>
      <dgm:t>
        <a:bodyPr/>
        <a:lstStyle/>
        <a:p>
          <a:endParaRPr lang="en-GB"/>
        </a:p>
      </dgm:t>
    </dgm:pt>
    <dgm:pt modelId="{ADC85118-137E-4DC1-B055-F074C6CCA638}" type="parTrans" cxnId="{901767DB-CE00-4AAB-B589-D82C73D5DCA3}">
      <dgm:prSet/>
      <dgm:spPr/>
      <dgm:t>
        <a:bodyPr/>
        <a:lstStyle/>
        <a:p>
          <a:endParaRPr lang="en-GB"/>
        </a:p>
      </dgm:t>
    </dgm:pt>
    <dgm:pt modelId="{73A23FE8-FC2D-4701-82FD-095D1E09424D}">
      <dgm:prSet phldrT="[Text]"/>
      <dgm:spPr/>
      <dgm:t>
        <a:bodyPr/>
        <a:lstStyle/>
        <a:p>
          <a:r>
            <a:rPr lang="en-GB" dirty="0">
              <a:latin typeface="Arial" pitchFamily="34" charset="0"/>
              <a:cs typeface="Arial" pitchFamily="34" charset="0"/>
            </a:rPr>
            <a:t>Participants in the 1</a:t>
          </a:r>
          <a:r>
            <a:rPr lang="en-GB" baseline="30000" dirty="0">
              <a:latin typeface="Arial" pitchFamily="34" charset="0"/>
              <a:cs typeface="Arial" pitchFamily="34" charset="0"/>
            </a:rPr>
            <a:t>st</a:t>
          </a:r>
          <a:r>
            <a:rPr lang="en-GB" dirty="0">
              <a:latin typeface="Arial" pitchFamily="34" charset="0"/>
              <a:cs typeface="Arial" pitchFamily="34" charset="0"/>
            </a:rPr>
            <a:t> group were tested 100 times individually in a darkened room</a:t>
          </a:r>
        </a:p>
      </dgm:t>
    </dgm:pt>
    <dgm:pt modelId="{EB2539FE-9059-4164-B775-DC65762677C8}">
      <dgm:prSet phldrT="[Text]"/>
      <dgm:spPr/>
      <dgm:t>
        <a:bodyPr/>
        <a:lstStyle/>
        <a:p>
          <a:r>
            <a:rPr lang="en-GB" dirty="0">
              <a:latin typeface="Arial" pitchFamily="34" charset="0"/>
              <a:cs typeface="Arial" pitchFamily="34" charset="0"/>
            </a:rPr>
            <a:t>2</a:t>
          </a:r>
        </a:p>
      </dgm:t>
    </dgm:pt>
    <dgm:pt modelId="{07771EFB-B43E-4AB1-A6FF-26CBD7DE35C9}" type="sibTrans" cxnId="{0EBA2484-1493-4946-8234-D9DBC5C4BF45}">
      <dgm:prSet/>
      <dgm:spPr/>
      <dgm:t>
        <a:bodyPr/>
        <a:lstStyle/>
        <a:p>
          <a:endParaRPr lang="en-GB"/>
        </a:p>
      </dgm:t>
    </dgm:pt>
    <dgm:pt modelId="{6F2E6FE2-E223-4261-AC83-E4489653C86D}" type="parTrans" cxnId="{0EBA2484-1493-4946-8234-D9DBC5C4BF45}">
      <dgm:prSet/>
      <dgm:spPr/>
      <dgm:t>
        <a:bodyPr/>
        <a:lstStyle/>
        <a:p>
          <a:endParaRPr lang="en-GB"/>
        </a:p>
      </dgm:t>
    </dgm:pt>
    <dgm:pt modelId="{6E0C2396-0D44-4C5B-AAC8-8B78B5AE34D7}" type="sibTrans" cxnId="{5924D99E-53B9-4BC1-83C8-0E63EED9AD57}">
      <dgm:prSet/>
      <dgm:spPr/>
      <dgm:t>
        <a:bodyPr/>
        <a:lstStyle/>
        <a:p>
          <a:endParaRPr lang="en-GB"/>
        </a:p>
      </dgm:t>
    </dgm:pt>
    <dgm:pt modelId="{B46C93B8-8CD5-462A-91E0-64CD37C2329A}" type="parTrans" cxnId="{5924D99E-53B9-4BC1-83C8-0E63EED9AD57}">
      <dgm:prSet/>
      <dgm:spPr/>
      <dgm:t>
        <a:bodyPr/>
        <a:lstStyle/>
        <a:p>
          <a:endParaRPr lang="en-GB"/>
        </a:p>
      </dgm:t>
    </dgm:pt>
    <dgm:pt modelId="{BF9506DD-0164-497F-9733-F8D783750C1C}">
      <dgm:prSet phldrT="[Text]"/>
      <dgm:spPr/>
      <dgm:t>
        <a:bodyPr/>
        <a:lstStyle/>
        <a:p>
          <a:r>
            <a:rPr lang="en-GB" dirty="0">
              <a:latin typeface="Arial" pitchFamily="34" charset="0"/>
              <a:cs typeface="Arial" pitchFamily="34" charset="0"/>
            </a:rPr>
            <a:t>Divide the group into 2</a:t>
          </a:r>
        </a:p>
      </dgm:t>
    </dgm:pt>
    <dgm:pt modelId="{24D1F11B-2224-4D9A-81E4-3EF965DB853E}" type="sibTrans" cxnId="{CC2C615E-EBFD-4A26-82E0-ECE1DDC58240}">
      <dgm:prSet/>
      <dgm:spPr/>
      <dgm:t>
        <a:bodyPr/>
        <a:lstStyle/>
        <a:p>
          <a:endParaRPr lang="en-GB"/>
        </a:p>
      </dgm:t>
    </dgm:pt>
    <dgm:pt modelId="{D1DC9BBF-4018-48EB-8542-84DCA8092A65}" type="parTrans" cxnId="{CC2C615E-EBFD-4A26-82E0-ECE1DDC58240}">
      <dgm:prSet/>
      <dgm:spPr/>
      <dgm:t>
        <a:bodyPr/>
        <a:lstStyle/>
        <a:p>
          <a:endParaRPr lang="en-GB"/>
        </a:p>
      </dgm:t>
    </dgm:pt>
    <dgm:pt modelId="{C89D015F-08A6-450F-BE14-4B16A937F5F1}">
      <dgm:prSet/>
      <dgm:spPr/>
      <dgm:t>
        <a:bodyPr/>
        <a:lstStyle/>
        <a:p>
          <a:r>
            <a:rPr lang="en-US" dirty="0"/>
            <a:t>Group</a:t>
          </a:r>
          <a:r>
            <a:rPr lang="en-US" baseline="0" dirty="0"/>
            <a:t> norm emerged</a:t>
          </a:r>
          <a:endParaRPr lang="en-US" dirty="0"/>
        </a:p>
      </dgm:t>
    </dgm:pt>
    <dgm:pt modelId="{81337E4E-EA2C-4CEC-BC68-16B6CF093E45}" type="parTrans" cxnId="{1A706D9A-4AD0-485B-ABF4-280CCA9ED31C}">
      <dgm:prSet/>
      <dgm:spPr/>
      <dgm:t>
        <a:bodyPr/>
        <a:lstStyle/>
        <a:p>
          <a:endParaRPr lang="en-US"/>
        </a:p>
      </dgm:t>
    </dgm:pt>
    <dgm:pt modelId="{3DE53AB5-1658-42EE-A31E-FA362F298A70}" type="sibTrans" cxnId="{1A706D9A-4AD0-485B-ABF4-280CCA9ED31C}">
      <dgm:prSet/>
      <dgm:spPr/>
      <dgm:t>
        <a:bodyPr/>
        <a:lstStyle/>
        <a:p>
          <a:endParaRPr lang="en-US"/>
        </a:p>
      </dgm:t>
    </dgm:pt>
    <dgm:pt modelId="{1D8AFCD7-84CA-45FA-880B-9BAAFC478D04}" type="pres">
      <dgm:prSet presAssocID="{3B68568E-BD60-4A09-A1E7-8377784CD175}" presName="linearFlow" presStyleCnt="0">
        <dgm:presLayoutVars>
          <dgm:dir/>
          <dgm:animLvl val="lvl"/>
          <dgm:resizeHandles val="exact"/>
        </dgm:presLayoutVars>
      </dgm:prSet>
      <dgm:spPr/>
    </dgm:pt>
    <dgm:pt modelId="{7CA4DF2E-2F26-49C9-BF3E-5D9BA9F4929F}" type="pres">
      <dgm:prSet presAssocID="{4AAB03C3-37D1-4F61-9B34-23E86EF93234}" presName="composite" presStyleCnt="0"/>
      <dgm:spPr/>
    </dgm:pt>
    <dgm:pt modelId="{6B7691D4-6474-488B-9DAE-66C8F095327F}" type="pres">
      <dgm:prSet presAssocID="{4AAB03C3-37D1-4F61-9B34-23E86EF93234}" presName="parentText" presStyleLbl="alignNode1" presStyleIdx="0" presStyleCnt="4">
        <dgm:presLayoutVars>
          <dgm:chMax val="1"/>
          <dgm:bulletEnabled val="1"/>
        </dgm:presLayoutVars>
      </dgm:prSet>
      <dgm:spPr/>
    </dgm:pt>
    <dgm:pt modelId="{C8FD5F2F-B6E3-4E8F-9D4F-66F1A516DD35}" type="pres">
      <dgm:prSet presAssocID="{4AAB03C3-37D1-4F61-9B34-23E86EF93234}" presName="descendantText" presStyleLbl="alignAcc1" presStyleIdx="0" presStyleCnt="4">
        <dgm:presLayoutVars>
          <dgm:bulletEnabled val="1"/>
        </dgm:presLayoutVars>
      </dgm:prSet>
      <dgm:spPr/>
    </dgm:pt>
    <dgm:pt modelId="{032E592A-D75E-4B85-9ED1-DA4D10558658}" type="pres">
      <dgm:prSet presAssocID="{EAF9CB2C-F85E-4662-AB90-3FF8B1E5542E}" presName="sp" presStyleCnt="0"/>
      <dgm:spPr/>
    </dgm:pt>
    <dgm:pt modelId="{F32E80EE-F7E2-4855-A930-D8CF6AF2551A}" type="pres">
      <dgm:prSet presAssocID="{EB2539FE-9059-4164-B775-DC65762677C8}" presName="composite" presStyleCnt="0"/>
      <dgm:spPr/>
    </dgm:pt>
    <dgm:pt modelId="{F10C61E5-FF82-4FCD-98EC-B561351B8765}" type="pres">
      <dgm:prSet presAssocID="{EB2539FE-9059-4164-B775-DC65762677C8}" presName="parentText" presStyleLbl="alignNode1" presStyleIdx="1" presStyleCnt="4">
        <dgm:presLayoutVars>
          <dgm:chMax val="1"/>
          <dgm:bulletEnabled val="1"/>
        </dgm:presLayoutVars>
      </dgm:prSet>
      <dgm:spPr/>
    </dgm:pt>
    <dgm:pt modelId="{CEF358FE-A185-421C-B257-53D47BDB7099}" type="pres">
      <dgm:prSet presAssocID="{EB2539FE-9059-4164-B775-DC65762677C8}" presName="descendantText" presStyleLbl="alignAcc1" presStyleIdx="1" presStyleCnt="4">
        <dgm:presLayoutVars>
          <dgm:bulletEnabled val="1"/>
        </dgm:presLayoutVars>
      </dgm:prSet>
      <dgm:spPr/>
    </dgm:pt>
    <dgm:pt modelId="{CB8BF6BA-E3BC-436C-BBB1-961464077A1D}" type="pres">
      <dgm:prSet presAssocID="{07771EFB-B43E-4AB1-A6FF-26CBD7DE35C9}" presName="sp" presStyleCnt="0"/>
      <dgm:spPr/>
    </dgm:pt>
    <dgm:pt modelId="{AB36096D-9528-46EC-B962-0A33C38538A0}" type="pres">
      <dgm:prSet presAssocID="{6C802DB5-54E7-4750-B223-2C2B61CF49F7}" presName="composite" presStyleCnt="0"/>
      <dgm:spPr/>
    </dgm:pt>
    <dgm:pt modelId="{B41B388E-1043-42C6-BE1F-9C1A041AA0CA}" type="pres">
      <dgm:prSet presAssocID="{6C802DB5-54E7-4750-B223-2C2B61CF49F7}" presName="parentText" presStyleLbl="alignNode1" presStyleIdx="2" presStyleCnt="4">
        <dgm:presLayoutVars>
          <dgm:chMax val="1"/>
          <dgm:bulletEnabled val="1"/>
        </dgm:presLayoutVars>
      </dgm:prSet>
      <dgm:spPr/>
    </dgm:pt>
    <dgm:pt modelId="{BBBE21E3-4282-4D04-8D0C-11561DC165B7}" type="pres">
      <dgm:prSet presAssocID="{6C802DB5-54E7-4750-B223-2C2B61CF49F7}" presName="descendantText" presStyleLbl="alignAcc1" presStyleIdx="2" presStyleCnt="4">
        <dgm:presLayoutVars>
          <dgm:bulletEnabled val="1"/>
        </dgm:presLayoutVars>
      </dgm:prSet>
      <dgm:spPr/>
    </dgm:pt>
    <dgm:pt modelId="{CCD3B5E4-AE74-4DD7-B901-B74D7A2A7005}" type="pres">
      <dgm:prSet presAssocID="{05DFCB95-A6BE-48CD-9BEB-8FAEE5D60675}" presName="sp" presStyleCnt="0"/>
      <dgm:spPr/>
    </dgm:pt>
    <dgm:pt modelId="{E2EB3F68-F401-4D50-9BA2-AE9433A152E2}" type="pres">
      <dgm:prSet presAssocID="{71FA416C-3872-4167-9716-8CE49DEBBAD0}" presName="composite" presStyleCnt="0"/>
      <dgm:spPr/>
    </dgm:pt>
    <dgm:pt modelId="{5B12EED8-9757-4EB4-ADA9-2CB5796F52E2}" type="pres">
      <dgm:prSet presAssocID="{71FA416C-3872-4167-9716-8CE49DEBBAD0}" presName="parentText" presStyleLbl="alignNode1" presStyleIdx="3" presStyleCnt="4">
        <dgm:presLayoutVars>
          <dgm:chMax val="1"/>
          <dgm:bulletEnabled val="1"/>
        </dgm:presLayoutVars>
      </dgm:prSet>
      <dgm:spPr/>
    </dgm:pt>
    <dgm:pt modelId="{000200A4-F737-4F51-A421-A578FB2C2E53}" type="pres">
      <dgm:prSet presAssocID="{71FA416C-3872-4167-9716-8CE49DEBBAD0}" presName="descendantText" presStyleLbl="alignAcc1" presStyleIdx="3" presStyleCnt="4">
        <dgm:presLayoutVars>
          <dgm:bulletEnabled val="1"/>
        </dgm:presLayoutVars>
      </dgm:prSet>
      <dgm:spPr/>
    </dgm:pt>
  </dgm:ptLst>
  <dgm:cxnLst>
    <dgm:cxn modelId="{0344E60F-EC42-402B-8CE5-352B92D7CD13}" type="presOf" srcId="{73A23FE8-FC2D-4701-82FD-095D1E09424D}" destId="{CEF358FE-A185-421C-B257-53D47BDB7099}" srcOrd="0" destOrd="0" presId="urn:microsoft.com/office/officeart/2005/8/layout/chevron2"/>
    <dgm:cxn modelId="{4BD3BD2A-B530-44E8-9E37-AF97DE51329F}" type="presOf" srcId="{4AAB03C3-37D1-4F61-9B34-23E86EF93234}" destId="{6B7691D4-6474-488B-9DAE-66C8F095327F}" srcOrd="0" destOrd="0" presId="urn:microsoft.com/office/officeart/2005/8/layout/chevron2"/>
    <dgm:cxn modelId="{CC2C615E-EBFD-4A26-82E0-ECE1DDC58240}" srcId="{4AAB03C3-37D1-4F61-9B34-23E86EF93234}" destId="{BF9506DD-0164-497F-9733-F8D783750C1C}" srcOrd="0" destOrd="0" parTransId="{D1DC9BBF-4018-48EB-8542-84DCA8092A65}" sibTransId="{24D1F11B-2224-4D9A-81E4-3EF965DB853E}"/>
    <dgm:cxn modelId="{6C6D6441-5E36-41A3-B91C-AFA6CD6CB831}" type="presOf" srcId="{6BAD09F6-DD6A-4E32-B0AF-7AF14902A9DE}" destId="{BBBE21E3-4282-4D04-8D0C-11561DC165B7}" srcOrd="0" destOrd="0" presId="urn:microsoft.com/office/officeart/2005/8/layout/chevron2"/>
    <dgm:cxn modelId="{CD8ABA74-9737-41E2-8375-3D98851BB692}" type="presOf" srcId="{71FA416C-3872-4167-9716-8CE49DEBBAD0}" destId="{5B12EED8-9757-4EB4-ADA9-2CB5796F52E2}" srcOrd="0" destOrd="0" presId="urn:microsoft.com/office/officeart/2005/8/layout/chevron2"/>
    <dgm:cxn modelId="{0C320E7D-7D36-406B-B9A7-1DB844C3918B}" srcId="{3B68568E-BD60-4A09-A1E7-8377784CD175}" destId="{4AAB03C3-37D1-4F61-9B34-23E86EF93234}" srcOrd="0" destOrd="0" parTransId="{03790501-8BB1-41BB-8C11-85EA2A70DFD3}" sibTransId="{EAF9CB2C-F85E-4662-AB90-3FF8B1E5542E}"/>
    <dgm:cxn modelId="{0EBA2484-1493-4946-8234-D9DBC5C4BF45}" srcId="{3B68568E-BD60-4A09-A1E7-8377784CD175}" destId="{EB2539FE-9059-4164-B775-DC65762677C8}" srcOrd="1" destOrd="0" parTransId="{6F2E6FE2-E223-4261-AC83-E4489653C86D}" sibTransId="{07771EFB-B43E-4AB1-A6FF-26CBD7DE35C9}"/>
    <dgm:cxn modelId="{5F8D8586-E732-403B-B6FA-11E6FE632C1F}" type="presOf" srcId="{C89D015F-08A6-450F-BE14-4B16A937F5F1}" destId="{000200A4-F737-4F51-A421-A578FB2C2E53}" srcOrd="0" destOrd="0" presId="urn:microsoft.com/office/officeart/2005/8/layout/chevron2"/>
    <dgm:cxn modelId="{FF595389-9FFC-4B78-B83D-C80907E74BFC}" srcId="{3B68568E-BD60-4A09-A1E7-8377784CD175}" destId="{6C802DB5-54E7-4750-B223-2C2B61CF49F7}" srcOrd="2" destOrd="0" parTransId="{92F9CD7A-5E93-40DC-A3B8-FD56FD1BF024}" sibTransId="{05DFCB95-A6BE-48CD-9BEB-8FAEE5D60675}"/>
    <dgm:cxn modelId="{1A706D9A-4AD0-485B-ABF4-280CCA9ED31C}" srcId="{71FA416C-3872-4167-9716-8CE49DEBBAD0}" destId="{C89D015F-08A6-450F-BE14-4B16A937F5F1}" srcOrd="0" destOrd="0" parTransId="{81337E4E-EA2C-4CEC-BC68-16B6CF093E45}" sibTransId="{3DE53AB5-1658-42EE-A31E-FA362F298A70}"/>
    <dgm:cxn modelId="{5924D99E-53B9-4BC1-83C8-0E63EED9AD57}" srcId="{EB2539FE-9059-4164-B775-DC65762677C8}" destId="{73A23FE8-FC2D-4701-82FD-095D1E09424D}" srcOrd="0" destOrd="0" parTransId="{B46C93B8-8CD5-462A-91E0-64CD37C2329A}" sibTransId="{6E0C2396-0D44-4C5B-AAC8-8B78B5AE34D7}"/>
    <dgm:cxn modelId="{6EFA90A9-8438-47E6-8EFF-FC7F115CAA0E}" srcId="{3B68568E-BD60-4A09-A1E7-8377784CD175}" destId="{71FA416C-3872-4167-9716-8CE49DEBBAD0}" srcOrd="3" destOrd="0" parTransId="{77971B32-E934-4D03-B9A4-E80E40DDD579}" sibTransId="{C065E030-523D-4C78-B7D7-8842AA6CAFAF}"/>
    <dgm:cxn modelId="{A56C45B1-554A-495F-9782-6DF9A704AD48}" type="presOf" srcId="{6C802DB5-54E7-4750-B223-2C2B61CF49F7}" destId="{B41B388E-1043-42C6-BE1F-9C1A041AA0CA}" srcOrd="0" destOrd="0" presId="urn:microsoft.com/office/officeart/2005/8/layout/chevron2"/>
    <dgm:cxn modelId="{6EC4F2B4-F7A0-4E8E-B178-E300AA927E2D}" type="presOf" srcId="{EB2539FE-9059-4164-B775-DC65762677C8}" destId="{F10C61E5-FF82-4FCD-98EC-B561351B8765}" srcOrd="0" destOrd="0" presId="urn:microsoft.com/office/officeart/2005/8/layout/chevron2"/>
    <dgm:cxn modelId="{89CE3ECF-E1B4-4A9D-A5F6-A446E19E2A4F}" type="presOf" srcId="{3B68568E-BD60-4A09-A1E7-8377784CD175}" destId="{1D8AFCD7-84CA-45FA-880B-9BAAFC478D04}" srcOrd="0" destOrd="0" presId="urn:microsoft.com/office/officeart/2005/8/layout/chevron2"/>
    <dgm:cxn modelId="{A61461D9-9914-4369-914C-10D4E7BFF453}" type="presOf" srcId="{BF9506DD-0164-497F-9733-F8D783750C1C}" destId="{C8FD5F2F-B6E3-4E8F-9D4F-66F1A516DD35}" srcOrd="0" destOrd="0" presId="urn:microsoft.com/office/officeart/2005/8/layout/chevron2"/>
    <dgm:cxn modelId="{901767DB-CE00-4AAB-B589-D82C73D5DCA3}" srcId="{6C802DB5-54E7-4750-B223-2C2B61CF49F7}" destId="{6BAD09F6-DD6A-4E32-B0AF-7AF14902A9DE}" srcOrd="0" destOrd="0" parTransId="{ADC85118-137E-4DC1-B055-F074C6CCA638}" sibTransId="{3FD5F1F2-364C-4BB4-8116-34D94228B1D9}"/>
    <dgm:cxn modelId="{69057A0E-1F7B-425E-B9FE-CD6331E0EAA0}" type="presParOf" srcId="{1D8AFCD7-84CA-45FA-880B-9BAAFC478D04}" destId="{7CA4DF2E-2F26-49C9-BF3E-5D9BA9F4929F}" srcOrd="0" destOrd="0" presId="urn:microsoft.com/office/officeart/2005/8/layout/chevron2"/>
    <dgm:cxn modelId="{9A6C4CCE-15A1-4613-B089-E238BAC828E5}" type="presParOf" srcId="{7CA4DF2E-2F26-49C9-BF3E-5D9BA9F4929F}" destId="{6B7691D4-6474-488B-9DAE-66C8F095327F}" srcOrd="0" destOrd="0" presId="urn:microsoft.com/office/officeart/2005/8/layout/chevron2"/>
    <dgm:cxn modelId="{182D4E6E-2680-4F72-A009-B4A6BFE510E8}" type="presParOf" srcId="{7CA4DF2E-2F26-49C9-BF3E-5D9BA9F4929F}" destId="{C8FD5F2F-B6E3-4E8F-9D4F-66F1A516DD35}" srcOrd="1" destOrd="0" presId="urn:microsoft.com/office/officeart/2005/8/layout/chevron2"/>
    <dgm:cxn modelId="{68D5E84B-7E1A-43EE-96C3-6B1A6A62B010}" type="presParOf" srcId="{1D8AFCD7-84CA-45FA-880B-9BAAFC478D04}" destId="{032E592A-D75E-4B85-9ED1-DA4D10558658}" srcOrd="1" destOrd="0" presId="urn:microsoft.com/office/officeart/2005/8/layout/chevron2"/>
    <dgm:cxn modelId="{F7446DCF-DEE0-4D81-BF65-CBD1CBB2FF5A}" type="presParOf" srcId="{1D8AFCD7-84CA-45FA-880B-9BAAFC478D04}" destId="{F32E80EE-F7E2-4855-A930-D8CF6AF2551A}" srcOrd="2" destOrd="0" presId="urn:microsoft.com/office/officeart/2005/8/layout/chevron2"/>
    <dgm:cxn modelId="{6DA27A72-13CA-4180-8E01-592B080F2063}" type="presParOf" srcId="{F32E80EE-F7E2-4855-A930-D8CF6AF2551A}" destId="{F10C61E5-FF82-4FCD-98EC-B561351B8765}" srcOrd="0" destOrd="0" presId="urn:microsoft.com/office/officeart/2005/8/layout/chevron2"/>
    <dgm:cxn modelId="{FD28F77E-5B2E-419E-B9B8-79203D5C659D}" type="presParOf" srcId="{F32E80EE-F7E2-4855-A930-D8CF6AF2551A}" destId="{CEF358FE-A185-421C-B257-53D47BDB7099}" srcOrd="1" destOrd="0" presId="urn:microsoft.com/office/officeart/2005/8/layout/chevron2"/>
    <dgm:cxn modelId="{3381226E-52FB-436B-B2DB-B67A175DA5DF}" type="presParOf" srcId="{1D8AFCD7-84CA-45FA-880B-9BAAFC478D04}" destId="{CB8BF6BA-E3BC-436C-BBB1-961464077A1D}" srcOrd="3" destOrd="0" presId="urn:microsoft.com/office/officeart/2005/8/layout/chevron2"/>
    <dgm:cxn modelId="{146E10B4-D1AD-42C2-9DC3-A55046C5E281}" type="presParOf" srcId="{1D8AFCD7-84CA-45FA-880B-9BAAFC478D04}" destId="{AB36096D-9528-46EC-B962-0A33C38538A0}" srcOrd="4" destOrd="0" presId="urn:microsoft.com/office/officeart/2005/8/layout/chevron2"/>
    <dgm:cxn modelId="{47BFCBEA-F9FE-42B6-B639-93FFAAEA985C}" type="presParOf" srcId="{AB36096D-9528-46EC-B962-0A33C38538A0}" destId="{B41B388E-1043-42C6-BE1F-9C1A041AA0CA}" srcOrd="0" destOrd="0" presId="urn:microsoft.com/office/officeart/2005/8/layout/chevron2"/>
    <dgm:cxn modelId="{A1B82300-8698-4F87-967A-54A150DEF307}" type="presParOf" srcId="{AB36096D-9528-46EC-B962-0A33C38538A0}" destId="{BBBE21E3-4282-4D04-8D0C-11561DC165B7}" srcOrd="1" destOrd="0" presId="urn:microsoft.com/office/officeart/2005/8/layout/chevron2"/>
    <dgm:cxn modelId="{98D6E2BE-ABCF-4FB3-BD5C-6337F011EC49}" type="presParOf" srcId="{1D8AFCD7-84CA-45FA-880B-9BAAFC478D04}" destId="{CCD3B5E4-AE74-4DD7-B901-B74D7A2A7005}" srcOrd="5" destOrd="0" presId="urn:microsoft.com/office/officeart/2005/8/layout/chevron2"/>
    <dgm:cxn modelId="{9AE196F6-87E3-45AB-A8A2-771ED174206A}" type="presParOf" srcId="{1D8AFCD7-84CA-45FA-880B-9BAAFC478D04}" destId="{E2EB3F68-F401-4D50-9BA2-AE9433A152E2}" srcOrd="6" destOrd="0" presId="urn:microsoft.com/office/officeart/2005/8/layout/chevron2"/>
    <dgm:cxn modelId="{93C18E76-CCBB-425C-96B8-CC708AB610D4}" type="presParOf" srcId="{E2EB3F68-F401-4D50-9BA2-AE9433A152E2}" destId="{5B12EED8-9757-4EB4-ADA9-2CB5796F52E2}" srcOrd="0" destOrd="0" presId="urn:microsoft.com/office/officeart/2005/8/layout/chevron2"/>
    <dgm:cxn modelId="{FE3E95B3-0DBC-4E73-9066-7EA77BAF35C2}" type="presParOf" srcId="{E2EB3F68-F401-4D50-9BA2-AE9433A152E2}" destId="{000200A4-F737-4F51-A421-A578FB2C2E5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68568E-BD60-4A09-A1E7-8377784CD175}"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GB"/>
        </a:p>
      </dgm:t>
    </dgm:pt>
    <dgm:pt modelId="{4AAB03C3-37D1-4F61-9B34-23E86EF93234}">
      <dgm:prSet phldrT="[Text]"/>
      <dgm:spPr/>
      <dgm:t>
        <a:bodyPr/>
        <a:lstStyle/>
        <a:p>
          <a:r>
            <a:rPr lang="en-GB" dirty="0">
              <a:latin typeface="Arial" pitchFamily="34" charset="0"/>
              <a:cs typeface="Arial" pitchFamily="34" charset="0"/>
            </a:rPr>
            <a:t>1</a:t>
          </a:r>
        </a:p>
      </dgm:t>
    </dgm:pt>
    <dgm:pt modelId="{03790501-8BB1-41BB-8C11-85EA2A70DFD3}" type="parTrans" cxnId="{0C320E7D-7D36-406B-B9A7-1DB844C3918B}">
      <dgm:prSet/>
      <dgm:spPr/>
      <dgm:t>
        <a:bodyPr/>
        <a:lstStyle/>
        <a:p>
          <a:endParaRPr lang="en-GB"/>
        </a:p>
      </dgm:t>
    </dgm:pt>
    <dgm:pt modelId="{EAF9CB2C-F85E-4662-AB90-3FF8B1E5542E}" type="sibTrans" cxnId="{0C320E7D-7D36-406B-B9A7-1DB844C3918B}">
      <dgm:prSet/>
      <dgm:spPr/>
      <dgm:t>
        <a:bodyPr/>
        <a:lstStyle/>
        <a:p>
          <a:endParaRPr lang="en-GB"/>
        </a:p>
      </dgm:t>
    </dgm:pt>
    <dgm:pt modelId="{71FA416C-3872-4167-9716-8CE49DEBBAD0}">
      <dgm:prSet phldrT="[Text]"/>
      <dgm:spPr/>
      <dgm:t>
        <a:bodyPr/>
        <a:lstStyle/>
        <a:p>
          <a:r>
            <a:rPr lang="en-GB" dirty="0">
              <a:latin typeface="Arial" pitchFamily="34" charset="0"/>
              <a:cs typeface="Arial" pitchFamily="34" charset="0"/>
            </a:rPr>
            <a:t>4</a:t>
          </a:r>
        </a:p>
      </dgm:t>
    </dgm:pt>
    <dgm:pt modelId="{C065E030-523D-4C78-B7D7-8842AA6CAFAF}" type="sibTrans" cxnId="{6EFA90A9-8438-47E6-8EFF-FC7F115CAA0E}">
      <dgm:prSet/>
      <dgm:spPr/>
      <dgm:t>
        <a:bodyPr/>
        <a:lstStyle/>
        <a:p>
          <a:endParaRPr lang="en-US"/>
        </a:p>
      </dgm:t>
    </dgm:pt>
    <dgm:pt modelId="{77971B32-E934-4D03-B9A4-E80E40DDD579}" type="parTrans" cxnId="{6EFA90A9-8438-47E6-8EFF-FC7F115CAA0E}">
      <dgm:prSet/>
      <dgm:spPr/>
      <dgm:t>
        <a:bodyPr/>
        <a:lstStyle/>
        <a:p>
          <a:endParaRPr lang="en-US"/>
        </a:p>
      </dgm:t>
    </dgm:pt>
    <dgm:pt modelId="{6BAD09F6-DD6A-4E32-B0AF-7AF14902A9DE}">
      <dgm:prSet phldrT="[Text]"/>
      <dgm:spPr/>
      <dgm:t>
        <a:bodyPr/>
        <a:lstStyle/>
        <a:p>
          <a:r>
            <a:rPr lang="en-GB" dirty="0">
              <a:latin typeface="Arial" pitchFamily="34" charset="0"/>
              <a:cs typeface="Arial" pitchFamily="34" charset="0"/>
            </a:rPr>
            <a:t>A</a:t>
          </a:r>
          <a:r>
            <a:rPr lang="en-GB" baseline="0" dirty="0">
              <a:latin typeface="Arial" pitchFamily="34" charset="0"/>
              <a:cs typeface="Arial" pitchFamily="34" charset="0"/>
            </a:rPr>
            <a:t> group norm emerged</a:t>
          </a:r>
          <a:endParaRPr lang="en-GB" dirty="0">
            <a:latin typeface="Arial" pitchFamily="34" charset="0"/>
            <a:cs typeface="Arial" pitchFamily="34" charset="0"/>
          </a:endParaRPr>
        </a:p>
      </dgm:t>
    </dgm:pt>
    <dgm:pt modelId="{6C802DB5-54E7-4750-B223-2C2B61CF49F7}">
      <dgm:prSet phldrT="[Text]"/>
      <dgm:spPr/>
      <dgm:t>
        <a:bodyPr/>
        <a:lstStyle/>
        <a:p>
          <a:r>
            <a:rPr lang="en-GB" dirty="0">
              <a:latin typeface="Arial" pitchFamily="34" charset="0"/>
              <a:cs typeface="Arial" pitchFamily="34" charset="0"/>
            </a:rPr>
            <a:t>3</a:t>
          </a:r>
        </a:p>
      </dgm:t>
    </dgm:pt>
    <dgm:pt modelId="{05DFCB95-A6BE-48CD-9BEB-8FAEE5D60675}" type="sibTrans" cxnId="{FF595389-9FFC-4B78-B83D-C80907E74BFC}">
      <dgm:prSet/>
      <dgm:spPr/>
      <dgm:t>
        <a:bodyPr/>
        <a:lstStyle/>
        <a:p>
          <a:endParaRPr lang="en-GB"/>
        </a:p>
      </dgm:t>
    </dgm:pt>
    <dgm:pt modelId="{92F9CD7A-5E93-40DC-A3B8-FD56FD1BF024}" type="parTrans" cxnId="{FF595389-9FFC-4B78-B83D-C80907E74BFC}">
      <dgm:prSet/>
      <dgm:spPr/>
      <dgm:t>
        <a:bodyPr/>
        <a:lstStyle/>
        <a:p>
          <a:endParaRPr lang="en-GB"/>
        </a:p>
      </dgm:t>
    </dgm:pt>
    <dgm:pt modelId="{3FD5F1F2-364C-4BB4-8116-34D94228B1D9}" type="sibTrans" cxnId="{901767DB-CE00-4AAB-B589-D82C73D5DCA3}">
      <dgm:prSet/>
      <dgm:spPr/>
      <dgm:t>
        <a:bodyPr/>
        <a:lstStyle/>
        <a:p>
          <a:endParaRPr lang="en-GB"/>
        </a:p>
      </dgm:t>
    </dgm:pt>
    <dgm:pt modelId="{ADC85118-137E-4DC1-B055-F074C6CCA638}" type="parTrans" cxnId="{901767DB-CE00-4AAB-B589-D82C73D5DCA3}">
      <dgm:prSet/>
      <dgm:spPr/>
      <dgm:t>
        <a:bodyPr/>
        <a:lstStyle/>
        <a:p>
          <a:endParaRPr lang="en-GB"/>
        </a:p>
      </dgm:t>
    </dgm:pt>
    <dgm:pt modelId="{73A23FE8-FC2D-4701-82FD-095D1E09424D}">
      <dgm:prSet phldrT="[Text]"/>
      <dgm:spPr/>
      <dgm:t>
        <a:bodyPr/>
        <a:lstStyle/>
        <a:p>
          <a:r>
            <a:rPr lang="en-GB" dirty="0">
              <a:latin typeface="Arial" pitchFamily="34" charset="0"/>
              <a:cs typeface="Arial" pitchFamily="34" charset="0"/>
            </a:rPr>
            <a:t>Participants in the 2</a:t>
          </a:r>
          <a:r>
            <a:rPr lang="en-GB" baseline="30000" dirty="0">
              <a:latin typeface="Arial" pitchFamily="34" charset="0"/>
              <a:cs typeface="Arial" pitchFamily="34" charset="0"/>
            </a:rPr>
            <a:t>nd</a:t>
          </a:r>
          <a:r>
            <a:rPr lang="en-GB" dirty="0">
              <a:latin typeface="Arial" pitchFamily="34" charset="0"/>
              <a:cs typeface="Arial" pitchFamily="34" charset="0"/>
            </a:rPr>
            <a:t> group were placed into groups and made an estimate of how far the light moved</a:t>
          </a:r>
        </a:p>
      </dgm:t>
    </dgm:pt>
    <dgm:pt modelId="{EB2539FE-9059-4164-B775-DC65762677C8}">
      <dgm:prSet phldrT="[Text]"/>
      <dgm:spPr/>
      <dgm:t>
        <a:bodyPr/>
        <a:lstStyle/>
        <a:p>
          <a:r>
            <a:rPr lang="en-GB" dirty="0">
              <a:latin typeface="Arial" pitchFamily="34" charset="0"/>
              <a:cs typeface="Arial" pitchFamily="34" charset="0"/>
            </a:rPr>
            <a:t>2</a:t>
          </a:r>
        </a:p>
      </dgm:t>
    </dgm:pt>
    <dgm:pt modelId="{07771EFB-B43E-4AB1-A6FF-26CBD7DE35C9}" type="sibTrans" cxnId="{0EBA2484-1493-4946-8234-D9DBC5C4BF45}">
      <dgm:prSet/>
      <dgm:spPr/>
      <dgm:t>
        <a:bodyPr/>
        <a:lstStyle/>
        <a:p>
          <a:endParaRPr lang="en-GB"/>
        </a:p>
      </dgm:t>
    </dgm:pt>
    <dgm:pt modelId="{6F2E6FE2-E223-4261-AC83-E4489653C86D}" type="parTrans" cxnId="{0EBA2484-1493-4946-8234-D9DBC5C4BF45}">
      <dgm:prSet/>
      <dgm:spPr/>
      <dgm:t>
        <a:bodyPr/>
        <a:lstStyle/>
        <a:p>
          <a:endParaRPr lang="en-GB"/>
        </a:p>
      </dgm:t>
    </dgm:pt>
    <dgm:pt modelId="{6E0C2396-0D44-4C5B-AAC8-8B78B5AE34D7}" type="sibTrans" cxnId="{5924D99E-53B9-4BC1-83C8-0E63EED9AD57}">
      <dgm:prSet/>
      <dgm:spPr/>
      <dgm:t>
        <a:bodyPr/>
        <a:lstStyle/>
        <a:p>
          <a:endParaRPr lang="en-GB"/>
        </a:p>
      </dgm:t>
    </dgm:pt>
    <dgm:pt modelId="{B46C93B8-8CD5-462A-91E0-64CD37C2329A}" type="parTrans" cxnId="{5924D99E-53B9-4BC1-83C8-0E63EED9AD57}">
      <dgm:prSet/>
      <dgm:spPr/>
      <dgm:t>
        <a:bodyPr/>
        <a:lstStyle/>
        <a:p>
          <a:endParaRPr lang="en-GB"/>
        </a:p>
      </dgm:t>
    </dgm:pt>
    <dgm:pt modelId="{BF9506DD-0164-497F-9733-F8D783750C1C}">
      <dgm:prSet phldrT="[Text]"/>
      <dgm:spPr/>
      <dgm:t>
        <a:bodyPr/>
        <a:lstStyle/>
        <a:p>
          <a:r>
            <a:rPr lang="en-GB" dirty="0">
              <a:latin typeface="Arial" pitchFamily="34" charset="0"/>
              <a:cs typeface="Arial" pitchFamily="34" charset="0"/>
            </a:rPr>
            <a:t>Divide the group into 2</a:t>
          </a:r>
        </a:p>
      </dgm:t>
    </dgm:pt>
    <dgm:pt modelId="{24D1F11B-2224-4D9A-81E4-3EF965DB853E}" type="sibTrans" cxnId="{CC2C615E-EBFD-4A26-82E0-ECE1DDC58240}">
      <dgm:prSet/>
      <dgm:spPr/>
      <dgm:t>
        <a:bodyPr/>
        <a:lstStyle/>
        <a:p>
          <a:endParaRPr lang="en-GB"/>
        </a:p>
      </dgm:t>
    </dgm:pt>
    <dgm:pt modelId="{D1DC9BBF-4018-48EB-8542-84DCA8092A65}" type="parTrans" cxnId="{CC2C615E-EBFD-4A26-82E0-ECE1DDC58240}">
      <dgm:prSet/>
      <dgm:spPr/>
      <dgm:t>
        <a:bodyPr/>
        <a:lstStyle/>
        <a:p>
          <a:endParaRPr lang="en-GB"/>
        </a:p>
      </dgm:t>
    </dgm:pt>
    <dgm:pt modelId="{C89D015F-08A6-450F-BE14-4B16A937F5F1}">
      <dgm:prSet/>
      <dgm:spPr/>
      <dgm:t>
        <a:bodyPr/>
        <a:lstStyle/>
        <a:p>
          <a:r>
            <a:rPr lang="en-US" dirty="0"/>
            <a:t>Participants tested individually yet still reported the group norm answer</a:t>
          </a:r>
        </a:p>
      </dgm:t>
    </dgm:pt>
    <dgm:pt modelId="{81337E4E-EA2C-4CEC-BC68-16B6CF093E45}" type="parTrans" cxnId="{1A706D9A-4AD0-485B-ABF4-280CCA9ED31C}">
      <dgm:prSet/>
      <dgm:spPr/>
      <dgm:t>
        <a:bodyPr/>
        <a:lstStyle/>
        <a:p>
          <a:endParaRPr lang="en-US"/>
        </a:p>
      </dgm:t>
    </dgm:pt>
    <dgm:pt modelId="{3DE53AB5-1658-42EE-A31E-FA362F298A70}" type="sibTrans" cxnId="{1A706D9A-4AD0-485B-ABF4-280CCA9ED31C}">
      <dgm:prSet/>
      <dgm:spPr/>
      <dgm:t>
        <a:bodyPr/>
        <a:lstStyle/>
        <a:p>
          <a:endParaRPr lang="en-US"/>
        </a:p>
      </dgm:t>
    </dgm:pt>
    <dgm:pt modelId="{1D8AFCD7-84CA-45FA-880B-9BAAFC478D04}" type="pres">
      <dgm:prSet presAssocID="{3B68568E-BD60-4A09-A1E7-8377784CD175}" presName="linearFlow" presStyleCnt="0">
        <dgm:presLayoutVars>
          <dgm:dir/>
          <dgm:animLvl val="lvl"/>
          <dgm:resizeHandles val="exact"/>
        </dgm:presLayoutVars>
      </dgm:prSet>
      <dgm:spPr/>
    </dgm:pt>
    <dgm:pt modelId="{7CA4DF2E-2F26-49C9-BF3E-5D9BA9F4929F}" type="pres">
      <dgm:prSet presAssocID="{4AAB03C3-37D1-4F61-9B34-23E86EF93234}" presName="composite" presStyleCnt="0"/>
      <dgm:spPr/>
    </dgm:pt>
    <dgm:pt modelId="{6B7691D4-6474-488B-9DAE-66C8F095327F}" type="pres">
      <dgm:prSet presAssocID="{4AAB03C3-37D1-4F61-9B34-23E86EF93234}" presName="parentText" presStyleLbl="alignNode1" presStyleIdx="0" presStyleCnt="4">
        <dgm:presLayoutVars>
          <dgm:chMax val="1"/>
          <dgm:bulletEnabled val="1"/>
        </dgm:presLayoutVars>
      </dgm:prSet>
      <dgm:spPr/>
    </dgm:pt>
    <dgm:pt modelId="{C8FD5F2F-B6E3-4E8F-9D4F-66F1A516DD35}" type="pres">
      <dgm:prSet presAssocID="{4AAB03C3-37D1-4F61-9B34-23E86EF93234}" presName="descendantText" presStyleLbl="alignAcc1" presStyleIdx="0" presStyleCnt="4">
        <dgm:presLayoutVars>
          <dgm:bulletEnabled val="1"/>
        </dgm:presLayoutVars>
      </dgm:prSet>
      <dgm:spPr/>
    </dgm:pt>
    <dgm:pt modelId="{032E592A-D75E-4B85-9ED1-DA4D10558658}" type="pres">
      <dgm:prSet presAssocID="{EAF9CB2C-F85E-4662-AB90-3FF8B1E5542E}" presName="sp" presStyleCnt="0"/>
      <dgm:spPr/>
    </dgm:pt>
    <dgm:pt modelId="{F32E80EE-F7E2-4855-A930-D8CF6AF2551A}" type="pres">
      <dgm:prSet presAssocID="{EB2539FE-9059-4164-B775-DC65762677C8}" presName="composite" presStyleCnt="0"/>
      <dgm:spPr/>
    </dgm:pt>
    <dgm:pt modelId="{F10C61E5-FF82-4FCD-98EC-B561351B8765}" type="pres">
      <dgm:prSet presAssocID="{EB2539FE-9059-4164-B775-DC65762677C8}" presName="parentText" presStyleLbl="alignNode1" presStyleIdx="1" presStyleCnt="4">
        <dgm:presLayoutVars>
          <dgm:chMax val="1"/>
          <dgm:bulletEnabled val="1"/>
        </dgm:presLayoutVars>
      </dgm:prSet>
      <dgm:spPr/>
    </dgm:pt>
    <dgm:pt modelId="{CEF358FE-A185-421C-B257-53D47BDB7099}" type="pres">
      <dgm:prSet presAssocID="{EB2539FE-9059-4164-B775-DC65762677C8}" presName="descendantText" presStyleLbl="alignAcc1" presStyleIdx="1" presStyleCnt="4">
        <dgm:presLayoutVars>
          <dgm:bulletEnabled val="1"/>
        </dgm:presLayoutVars>
      </dgm:prSet>
      <dgm:spPr/>
    </dgm:pt>
    <dgm:pt modelId="{CB8BF6BA-E3BC-436C-BBB1-961464077A1D}" type="pres">
      <dgm:prSet presAssocID="{07771EFB-B43E-4AB1-A6FF-26CBD7DE35C9}" presName="sp" presStyleCnt="0"/>
      <dgm:spPr/>
    </dgm:pt>
    <dgm:pt modelId="{AB36096D-9528-46EC-B962-0A33C38538A0}" type="pres">
      <dgm:prSet presAssocID="{6C802DB5-54E7-4750-B223-2C2B61CF49F7}" presName="composite" presStyleCnt="0"/>
      <dgm:spPr/>
    </dgm:pt>
    <dgm:pt modelId="{B41B388E-1043-42C6-BE1F-9C1A041AA0CA}" type="pres">
      <dgm:prSet presAssocID="{6C802DB5-54E7-4750-B223-2C2B61CF49F7}" presName="parentText" presStyleLbl="alignNode1" presStyleIdx="2" presStyleCnt="4">
        <dgm:presLayoutVars>
          <dgm:chMax val="1"/>
          <dgm:bulletEnabled val="1"/>
        </dgm:presLayoutVars>
      </dgm:prSet>
      <dgm:spPr/>
    </dgm:pt>
    <dgm:pt modelId="{BBBE21E3-4282-4D04-8D0C-11561DC165B7}" type="pres">
      <dgm:prSet presAssocID="{6C802DB5-54E7-4750-B223-2C2B61CF49F7}" presName="descendantText" presStyleLbl="alignAcc1" presStyleIdx="2" presStyleCnt="4">
        <dgm:presLayoutVars>
          <dgm:bulletEnabled val="1"/>
        </dgm:presLayoutVars>
      </dgm:prSet>
      <dgm:spPr/>
    </dgm:pt>
    <dgm:pt modelId="{CCD3B5E4-AE74-4DD7-B901-B74D7A2A7005}" type="pres">
      <dgm:prSet presAssocID="{05DFCB95-A6BE-48CD-9BEB-8FAEE5D60675}" presName="sp" presStyleCnt="0"/>
      <dgm:spPr/>
    </dgm:pt>
    <dgm:pt modelId="{E2EB3F68-F401-4D50-9BA2-AE9433A152E2}" type="pres">
      <dgm:prSet presAssocID="{71FA416C-3872-4167-9716-8CE49DEBBAD0}" presName="composite" presStyleCnt="0"/>
      <dgm:spPr/>
    </dgm:pt>
    <dgm:pt modelId="{5B12EED8-9757-4EB4-ADA9-2CB5796F52E2}" type="pres">
      <dgm:prSet presAssocID="{71FA416C-3872-4167-9716-8CE49DEBBAD0}" presName="parentText" presStyleLbl="alignNode1" presStyleIdx="3" presStyleCnt="4">
        <dgm:presLayoutVars>
          <dgm:chMax val="1"/>
          <dgm:bulletEnabled val="1"/>
        </dgm:presLayoutVars>
      </dgm:prSet>
      <dgm:spPr/>
    </dgm:pt>
    <dgm:pt modelId="{000200A4-F737-4F51-A421-A578FB2C2E53}" type="pres">
      <dgm:prSet presAssocID="{71FA416C-3872-4167-9716-8CE49DEBBAD0}" presName="descendantText" presStyleLbl="alignAcc1" presStyleIdx="3" presStyleCnt="4">
        <dgm:presLayoutVars>
          <dgm:bulletEnabled val="1"/>
        </dgm:presLayoutVars>
      </dgm:prSet>
      <dgm:spPr/>
    </dgm:pt>
  </dgm:ptLst>
  <dgm:cxnLst>
    <dgm:cxn modelId="{3F303917-9531-4C36-B8FA-9D3D4DA448D3}" type="presOf" srcId="{73A23FE8-FC2D-4701-82FD-095D1E09424D}" destId="{CEF358FE-A185-421C-B257-53D47BDB7099}" srcOrd="0" destOrd="0" presId="urn:microsoft.com/office/officeart/2005/8/layout/chevron2"/>
    <dgm:cxn modelId="{84A17418-061F-481A-86BF-90F9DE6AD47B}" type="presOf" srcId="{4AAB03C3-37D1-4F61-9B34-23E86EF93234}" destId="{6B7691D4-6474-488B-9DAE-66C8F095327F}" srcOrd="0" destOrd="0" presId="urn:microsoft.com/office/officeart/2005/8/layout/chevron2"/>
    <dgm:cxn modelId="{BA04A131-7B21-4CF2-9D6E-0C9734314CA7}" type="presOf" srcId="{71FA416C-3872-4167-9716-8CE49DEBBAD0}" destId="{5B12EED8-9757-4EB4-ADA9-2CB5796F52E2}" srcOrd="0" destOrd="0" presId="urn:microsoft.com/office/officeart/2005/8/layout/chevron2"/>
    <dgm:cxn modelId="{E3DE943F-C865-4EFA-B922-9891528D752D}" type="presOf" srcId="{6BAD09F6-DD6A-4E32-B0AF-7AF14902A9DE}" destId="{BBBE21E3-4282-4D04-8D0C-11561DC165B7}" srcOrd="0" destOrd="0" presId="urn:microsoft.com/office/officeart/2005/8/layout/chevron2"/>
    <dgm:cxn modelId="{CC2C615E-EBFD-4A26-82E0-ECE1DDC58240}" srcId="{4AAB03C3-37D1-4F61-9B34-23E86EF93234}" destId="{BF9506DD-0164-497F-9733-F8D783750C1C}" srcOrd="0" destOrd="0" parTransId="{D1DC9BBF-4018-48EB-8542-84DCA8092A65}" sibTransId="{24D1F11B-2224-4D9A-81E4-3EF965DB853E}"/>
    <dgm:cxn modelId="{AFA51A45-6399-4558-9A00-2721E458D072}" type="presOf" srcId="{BF9506DD-0164-497F-9733-F8D783750C1C}" destId="{C8FD5F2F-B6E3-4E8F-9D4F-66F1A516DD35}" srcOrd="0" destOrd="0" presId="urn:microsoft.com/office/officeart/2005/8/layout/chevron2"/>
    <dgm:cxn modelId="{B62A944C-BD79-49C5-AE40-834E3F5799B2}" type="presOf" srcId="{3B68568E-BD60-4A09-A1E7-8377784CD175}" destId="{1D8AFCD7-84CA-45FA-880B-9BAAFC478D04}" srcOrd="0" destOrd="0" presId="urn:microsoft.com/office/officeart/2005/8/layout/chevron2"/>
    <dgm:cxn modelId="{471B0E73-33F4-46BD-AF9E-47000A097055}" type="presOf" srcId="{C89D015F-08A6-450F-BE14-4B16A937F5F1}" destId="{000200A4-F737-4F51-A421-A578FB2C2E53}" srcOrd="0" destOrd="0" presId="urn:microsoft.com/office/officeart/2005/8/layout/chevron2"/>
    <dgm:cxn modelId="{0C320E7D-7D36-406B-B9A7-1DB844C3918B}" srcId="{3B68568E-BD60-4A09-A1E7-8377784CD175}" destId="{4AAB03C3-37D1-4F61-9B34-23E86EF93234}" srcOrd="0" destOrd="0" parTransId="{03790501-8BB1-41BB-8C11-85EA2A70DFD3}" sibTransId="{EAF9CB2C-F85E-4662-AB90-3FF8B1E5542E}"/>
    <dgm:cxn modelId="{0EBA2484-1493-4946-8234-D9DBC5C4BF45}" srcId="{3B68568E-BD60-4A09-A1E7-8377784CD175}" destId="{EB2539FE-9059-4164-B775-DC65762677C8}" srcOrd="1" destOrd="0" parTransId="{6F2E6FE2-E223-4261-AC83-E4489653C86D}" sibTransId="{07771EFB-B43E-4AB1-A6FF-26CBD7DE35C9}"/>
    <dgm:cxn modelId="{FF595389-9FFC-4B78-B83D-C80907E74BFC}" srcId="{3B68568E-BD60-4A09-A1E7-8377784CD175}" destId="{6C802DB5-54E7-4750-B223-2C2B61CF49F7}" srcOrd="2" destOrd="0" parTransId="{92F9CD7A-5E93-40DC-A3B8-FD56FD1BF024}" sibTransId="{05DFCB95-A6BE-48CD-9BEB-8FAEE5D60675}"/>
    <dgm:cxn modelId="{1A706D9A-4AD0-485B-ABF4-280CCA9ED31C}" srcId="{71FA416C-3872-4167-9716-8CE49DEBBAD0}" destId="{C89D015F-08A6-450F-BE14-4B16A937F5F1}" srcOrd="0" destOrd="0" parTransId="{81337E4E-EA2C-4CEC-BC68-16B6CF093E45}" sibTransId="{3DE53AB5-1658-42EE-A31E-FA362F298A70}"/>
    <dgm:cxn modelId="{5924D99E-53B9-4BC1-83C8-0E63EED9AD57}" srcId="{EB2539FE-9059-4164-B775-DC65762677C8}" destId="{73A23FE8-FC2D-4701-82FD-095D1E09424D}" srcOrd="0" destOrd="0" parTransId="{B46C93B8-8CD5-462A-91E0-64CD37C2329A}" sibTransId="{6E0C2396-0D44-4C5B-AAC8-8B78B5AE34D7}"/>
    <dgm:cxn modelId="{6EFA90A9-8438-47E6-8EFF-FC7F115CAA0E}" srcId="{3B68568E-BD60-4A09-A1E7-8377784CD175}" destId="{71FA416C-3872-4167-9716-8CE49DEBBAD0}" srcOrd="3" destOrd="0" parTransId="{77971B32-E934-4D03-B9A4-E80E40DDD579}" sibTransId="{C065E030-523D-4C78-B7D7-8842AA6CAFAF}"/>
    <dgm:cxn modelId="{4D4668AA-6BCF-4744-AAD1-37AE53BEC217}" type="presOf" srcId="{EB2539FE-9059-4164-B775-DC65762677C8}" destId="{F10C61E5-FF82-4FCD-98EC-B561351B8765}" srcOrd="0" destOrd="0" presId="urn:microsoft.com/office/officeart/2005/8/layout/chevron2"/>
    <dgm:cxn modelId="{8C47F3B5-807B-43DC-8F69-036F1583D5D4}" type="presOf" srcId="{6C802DB5-54E7-4750-B223-2C2B61CF49F7}" destId="{B41B388E-1043-42C6-BE1F-9C1A041AA0CA}" srcOrd="0" destOrd="0" presId="urn:microsoft.com/office/officeart/2005/8/layout/chevron2"/>
    <dgm:cxn modelId="{901767DB-CE00-4AAB-B589-D82C73D5DCA3}" srcId="{6C802DB5-54E7-4750-B223-2C2B61CF49F7}" destId="{6BAD09F6-DD6A-4E32-B0AF-7AF14902A9DE}" srcOrd="0" destOrd="0" parTransId="{ADC85118-137E-4DC1-B055-F074C6CCA638}" sibTransId="{3FD5F1F2-364C-4BB4-8116-34D94228B1D9}"/>
    <dgm:cxn modelId="{A1A7F403-91AC-4EA2-8622-1B5AB8C236F1}" type="presParOf" srcId="{1D8AFCD7-84CA-45FA-880B-9BAAFC478D04}" destId="{7CA4DF2E-2F26-49C9-BF3E-5D9BA9F4929F}" srcOrd="0" destOrd="0" presId="urn:microsoft.com/office/officeart/2005/8/layout/chevron2"/>
    <dgm:cxn modelId="{C7CF1737-3B22-4C1C-9B02-963F7AF1ABB4}" type="presParOf" srcId="{7CA4DF2E-2F26-49C9-BF3E-5D9BA9F4929F}" destId="{6B7691D4-6474-488B-9DAE-66C8F095327F}" srcOrd="0" destOrd="0" presId="urn:microsoft.com/office/officeart/2005/8/layout/chevron2"/>
    <dgm:cxn modelId="{A1CE17B6-38D1-4487-A4F4-AD3D2F138A36}" type="presParOf" srcId="{7CA4DF2E-2F26-49C9-BF3E-5D9BA9F4929F}" destId="{C8FD5F2F-B6E3-4E8F-9D4F-66F1A516DD35}" srcOrd="1" destOrd="0" presId="urn:microsoft.com/office/officeart/2005/8/layout/chevron2"/>
    <dgm:cxn modelId="{D8BEEB8C-CC5D-4692-AE82-9AFD7D1F398C}" type="presParOf" srcId="{1D8AFCD7-84CA-45FA-880B-9BAAFC478D04}" destId="{032E592A-D75E-4B85-9ED1-DA4D10558658}" srcOrd="1" destOrd="0" presId="urn:microsoft.com/office/officeart/2005/8/layout/chevron2"/>
    <dgm:cxn modelId="{EE345D33-B4E6-4345-BEA1-BF616D502157}" type="presParOf" srcId="{1D8AFCD7-84CA-45FA-880B-9BAAFC478D04}" destId="{F32E80EE-F7E2-4855-A930-D8CF6AF2551A}" srcOrd="2" destOrd="0" presId="urn:microsoft.com/office/officeart/2005/8/layout/chevron2"/>
    <dgm:cxn modelId="{5F306036-6E6A-465E-A42E-15DD0F24FB0D}" type="presParOf" srcId="{F32E80EE-F7E2-4855-A930-D8CF6AF2551A}" destId="{F10C61E5-FF82-4FCD-98EC-B561351B8765}" srcOrd="0" destOrd="0" presId="urn:microsoft.com/office/officeart/2005/8/layout/chevron2"/>
    <dgm:cxn modelId="{058DAFAA-B4E9-4EE6-9F04-E6F0C41FF4F1}" type="presParOf" srcId="{F32E80EE-F7E2-4855-A930-D8CF6AF2551A}" destId="{CEF358FE-A185-421C-B257-53D47BDB7099}" srcOrd="1" destOrd="0" presId="urn:microsoft.com/office/officeart/2005/8/layout/chevron2"/>
    <dgm:cxn modelId="{EDEB44E3-AA54-4139-AC77-5127FC3261A6}" type="presParOf" srcId="{1D8AFCD7-84CA-45FA-880B-9BAAFC478D04}" destId="{CB8BF6BA-E3BC-436C-BBB1-961464077A1D}" srcOrd="3" destOrd="0" presId="urn:microsoft.com/office/officeart/2005/8/layout/chevron2"/>
    <dgm:cxn modelId="{75687041-9559-4BEF-9F80-8F106680CAA6}" type="presParOf" srcId="{1D8AFCD7-84CA-45FA-880B-9BAAFC478D04}" destId="{AB36096D-9528-46EC-B962-0A33C38538A0}" srcOrd="4" destOrd="0" presId="urn:microsoft.com/office/officeart/2005/8/layout/chevron2"/>
    <dgm:cxn modelId="{03C75929-1197-4FA5-95E3-80EE7932586E}" type="presParOf" srcId="{AB36096D-9528-46EC-B962-0A33C38538A0}" destId="{B41B388E-1043-42C6-BE1F-9C1A041AA0CA}" srcOrd="0" destOrd="0" presId="urn:microsoft.com/office/officeart/2005/8/layout/chevron2"/>
    <dgm:cxn modelId="{160D265D-4575-4E64-AAB8-8A175637C846}" type="presParOf" srcId="{AB36096D-9528-46EC-B962-0A33C38538A0}" destId="{BBBE21E3-4282-4D04-8D0C-11561DC165B7}" srcOrd="1" destOrd="0" presId="urn:microsoft.com/office/officeart/2005/8/layout/chevron2"/>
    <dgm:cxn modelId="{B125031D-A2FF-4DBD-B072-6ADDA80AE9AD}" type="presParOf" srcId="{1D8AFCD7-84CA-45FA-880B-9BAAFC478D04}" destId="{CCD3B5E4-AE74-4DD7-B901-B74D7A2A7005}" srcOrd="5" destOrd="0" presId="urn:microsoft.com/office/officeart/2005/8/layout/chevron2"/>
    <dgm:cxn modelId="{6E3BEACF-F4DE-4108-8F5C-92E8071BF046}" type="presParOf" srcId="{1D8AFCD7-84CA-45FA-880B-9BAAFC478D04}" destId="{E2EB3F68-F401-4D50-9BA2-AE9433A152E2}" srcOrd="6" destOrd="0" presId="urn:microsoft.com/office/officeart/2005/8/layout/chevron2"/>
    <dgm:cxn modelId="{BCCCBEDF-159A-49D6-B61D-D1BA7CB9031E}" type="presParOf" srcId="{E2EB3F68-F401-4D50-9BA2-AE9433A152E2}" destId="{5B12EED8-9757-4EB4-ADA9-2CB5796F52E2}" srcOrd="0" destOrd="0" presId="urn:microsoft.com/office/officeart/2005/8/layout/chevron2"/>
    <dgm:cxn modelId="{04DEC049-1550-4888-B10B-B57B1B80381D}" type="presParOf" srcId="{E2EB3F68-F401-4D50-9BA2-AE9433A152E2}" destId="{000200A4-F737-4F51-A421-A578FB2C2E5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691D4-6474-488B-9DAE-66C8F095327F}">
      <dsp:nvSpPr>
        <dsp:cNvPr id="0" name=""/>
        <dsp:cNvSpPr/>
      </dsp:nvSpPr>
      <dsp:spPr>
        <a:xfrm rot="5400000">
          <a:off x="-185966" y="189497"/>
          <a:ext cx="1239777" cy="86784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1</a:t>
          </a:r>
        </a:p>
      </dsp:txBody>
      <dsp:txXfrm rot="-5400000">
        <a:off x="1" y="437452"/>
        <a:ext cx="867844" cy="371933"/>
      </dsp:txXfrm>
    </dsp:sp>
    <dsp:sp modelId="{C8FD5F2F-B6E3-4E8F-9D4F-66F1A516DD35}">
      <dsp:nvSpPr>
        <dsp:cNvPr id="0" name=""/>
        <dsp:cNvSpPr/>
      </dsp:nvSpPr>
      <dsp:spPr>
        <a:xfrm rot="5400000">
          <a:off x="4145794" y="-3274419"/>
          <a:ext cx="805855" cy="736175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dirty="0">
              <a:latin typeface="Arial" pitchFamily="34" charset="0"/>
              <a:cs typeface="Arial" pitchFamily="34" charset="0"/>
            </a:rPr>
            <a:t>Divide the group into 2</a:t>
          </a:r>
        </a:p>
      </dsp:txBody>
      <dsp:txXfrm rot="-5400000">
        <a:off x="867845" y="42869"/>
        <a:ext cx="7322416" cy="727177"/>
      </dsp:txXfrm>
    </dsp:sp>
    <dsp:sp modelId="{F10C61E5-FF82-4FCD-98EC-B561351B8765}">
      <dsp:nvSpPr>
        <dsp:cNvPr id="0" name=""/>
        <dsp:cNvSpPr/>
      </dsp:nvSpPr>
      <dsp:spPr>
        <a:xfrm rot="5400000">
          <a:off x="-185966" y="1282538"/>
          <a:ext cx="1239777" cy="867844"/>
        </a:xfrm>
        <a:prstGeom prst="chevron">
          <a:avLst/>
        </a:prstGeom>
        <a:solidFill>
          <a:schemeClr val="accent3">
            <a:hueOff val="3750088"/>
            <a:satOff val="-5627"/>
            <a:lumOff val="-915"/>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2</a:t>
          </a:r>
        </a:p>
      </dsp:txBody>
      <dsp:txXfrm rot="-5400000">
        <a:off x="1" y="1530493"/>
        <a:ext cx="867844" cy="371933"/>
      </dsp:txXfrm>
    </dsp:sp>
    <dsp:sp modelId="{CEF358FE-A185-421C-B257-53D47BDB7099}">
      <dsp:nvSpPr>
        <dsp:cNvPr id="0" name=""/>
        <dsp:cNvSpPr/>
      </dsp:nvSpPr>
      <dsp:spPr>
        <a:xfrm rot="5400000">
          <a:off x="4145794" y="-2181378"/>
          <a:ext cx="805855" cy="7361755"/>
        </a:xfrm>
        <a:prstGeom prst="round2SameRect">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dirty="0">
              <a:latin typeface="Arial" pitchFamily="34" charset="0"/>
              <a:cs typeface="Arial" pitchFamily="34" charset="0"/>
            </a:rPr>
            <a:t>Participants in the 1</a:t>
          </a:r>
          <a:r>
            <a:rPr lang="en-GB" sz="2600" kern="1200" baseline="30000" dirty="0">
              <a:latin typeface="Arial" pitchFamily="34" charset="0"/>
              <a:cs typeface="Arial" pitchFamily="34" charset="0"/>
            </a:rPr>
            <a:t>st</a:t>
          </a:r>
          <a:r>
            <a:rPr lang="en-GB" sz="2600" kern="1200" dirty="0">
              <a:latin typeface="Arial" pitchFamily="34" charset="0"/>
              <a:cs typeface="Arial" pitchFamily="34" charset="0"/>
            </a:rPr>
            <a:t> group were tested 100 times individually in a darkened room</a:t>
          </a:r>
        </a:p>
      </dsp:txBody>
      <dsp:txXfrm rot="-5400000">
        <a:off x="867845" y="1135910"/>
        <a:ext cx="7322416" cy="727177"/>
      </dsp:txXfrm>
    </dsp:sp>
    <dsp:sp modelId="{B41B388E-1043-42C6-BE1F-9C1A041AA0CA}">
      <dsp:nvSpPr>
        <dsp:cNvPr id="0" name=""/>
        <dsp:cNvSpPr/>
      </dsp:nvSpPr>
      <dsp:spPr>
        <a:xfrm rot="5400000">
          <a:off x="-185966" y="2375579"/>
          <a:ext cx="1239777" cy="867844"/>
        </a:xfrm>
        <a:prstGeom prst="chevron">
          <a:avLst/>
        </a:prstGeom>
        <a:solidFill>
          <a:schemeClr val="accent3">
            <a:hueOff val="7500176"/>
            <a:satOff val="-11253"/>
            <a:lumOff val="-183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3</a:t>
          </a:r>
        </a:p>
      </dsp:txBody>
      <dsp:txXfrm rot="-5400000">
        <a:off x="1" y="2623534"/>
        <a:ext cx="867844" cy="371933"/>
      </dsp:txXfrm>
    </dsp:sp>
    <dsp:sp modelId="{BBBE21E3-4282-4D04-8D0C-11561DC165B7}">
      <dsp:nvSpPr>
        <dsp:cNvPr id="0" name=""/>
        <dsp:cNvSpPr/>
      </dsp:nvSpPr>
      <dsp:spPr>
        <a:xfrm rot="5400000">
          <a:off x="4145794" y="-1088336"/>
          <a:ext cx="805855" cy="7361755"/>
        </a:xfrm>
        <a:prstGeom prst="round2SameRect">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dirty="0">
              <a:latin typeface="Arial" pitchFamily="34" charset="0"/>
              <a:cs typeface="Arial" pitchFamily="34" charset="0"/>
            </a:rPr>
            <a:t>Participants were put into groups of </a:t>
          </a:r>
          <a:r>
            <a:rPr lang="en-GB" sz="2600" b="1" kern="1200" dirty="0">
              <a:latin typeface="Arial" pitchFamily="34" charset="0"/>
              <a:cs typeface="Arial" pitchFamily="34" charset="0"/>
            </a:rPr>
            <a:t>2 or 3</a:t>
          </a:r>
          <a:r>
            <a:rPr lang="en-GB" sz="2600" b="0" kern="1200" dirty="0">
              <a:latin typeface="Arial" pitchFamily="34" charset="0"/>
              <a:cs typeface="Arial" pitchFamily="34" charset="0"/>
            </a:rPr>
            <a:t> and asked to discuss</a:t>
          </a:r>
          <a:endParaRPr lang="en-GB" sz="2600" kern="1200" dirty="0">
            <a:latin typeface="Arial" pitchFamily="34" charset="0"/>
            <a:cs typeface="Arial" pitchFamily="34" charset="0"/>
          </a:endParaRPr>
        </a:p>
      </dsp:txBody>
      <dsp:txXfrm rot="-5400000">
        <a:off x="867845" y="2228952"/>
        <a:ext cx="7322416" cy="727177"/>
      </dsp:txXfrm>
    </dsp:sp>
    <dsp:sp modelId="{5B12EED8-9757-4EB4-ADA9-2CB5796F52E2}">
      <dsp:nvSpPr>
        <dsp:cNvPr id="0" name=""/>
        <dsp:cNvSpPr/>
      </dsp:nvSpPr>
      <dsp:spPr>
        <a:xfrm rot="5400000">
          <a:off x="-185966" y="3468621"/>
          <a:ext cx="1239777" cy="867844"/>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4</a:t>
          </a:r>
        </a:p>
      </dsp:txBody>
      <dsp:txXfrm rot="-5400000">
        <a:off x="1" y="3716576"/>
        <a:ext cx="867844" cy="371933"/>
      </dsp:txXfrm>
    </dsp:sp>
    <dsp:sp modelId="{000200A4-F737-4F51-A421-A578FB2C2E53}">
      <dsp:nvSpPr>
        <dsp:cNvPr id="0" name=""/>
        <dsp:cNvSpPr/>
      </dsp:nvSpPr>
      <dsp:spPr>
        <a:xfrm rot="5400000">
          <a:off x="4145794" y="4704"/>
          <a:ext cx="805855" cy="7361755"/>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Group</a:t>
          </a:r>
          <a:r>
            <a:rPr lang="en-US" sz="2600" kern="1200" baseline="0" dirty="0"/>
            <a:t> norm emerged</a:t>
          </a:r>
          <a:endParaRPr lang="en-US" sz="2600" kern="1200" dirty="0"/>
        </a:p>
      </dsp:txBody>
      <dsp:txXfrm rot="-5400000">
        <a:off x="867845" y="3321993"/>
        <a:ext cx="7322416" cy="727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691D4-6474-488B-9DAE-66C8F095327F}">
      <dsp:nvSpPr>
        <dsp:cNvPr id="0" name=""/>
        <dsp:cNvSpPr/>
      </dsp:nvSpPr>
      <dsp:spPr>
        <a:xfrm rot="5400000">
          <a:off x="-185966" y="189497"/>
          <a:ext cx="1239777" cy="86784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1</a:t>
          </a:r>
        </a:p>
      </dsp:txBody>
      <dsp:txXfrm rot="-5400000">
        <a:off x="1" y="437452"/>
        <a:ext cx="867844" cy="371933"/>
      </dsp:txXfrm>
    </dsp:sp>
    <dsp:sp modelId="{C8FD5F2F-B6E3-4E8F-9D4F-66F1A516DD35}">
      <dsp:nvSpPr>
        <dsp:cNvPr id="0" name=""/>
        <dsp:cNvSpPr/>
      </dsp:nvSpPr>
      <dsp:spPr>
        <a:xfrm rot="5400000">
          <a:off x="4145794" y="-3274419"/>
          <a:ext cx="805855" cy="736175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GB" sz="2300" kern="1200" dirty="0">
              <a:latin typeface="Arial" pitchFamily="34" charset="0"/>
              <a:cs typeface="Arial" pitchFamily="34" charset="0"/>
            </a:rPr>
            <a:t>Divide the group into 2</a:t>
          </a:r>
        </a:p>
      </dsp:txBody>
      <dsp:txXfrm rot="-5400000">
        <a:off x="867845" y="42869"/>
        <a:ext cx="7322416" cy="727177"/>
      </dsp:txXfrm>
    </dsp:sp>
    <dsp:sp modelId="{F10C61E5-FF82-4FCD-98EC-B561351B8765}">
      <dsp:nvSpPr>
        <dsp:cNvPr id="0" name=""/>
        <dsp:cNvSpPr/>
      </dsp:nvSpPr>
      <dsp:spPr>
        <a:xfrm rot="5400000">
          <a:off x="-185966" y="1282538"/>
          <a:ext cx="1239777" cy="867844"/>
        </a:xfrm>
        <a:prstGeom prst="chevron">
          <a:avLst/>
        </a:prstGeom>
        <a:solidFill>
          <a:schemeClr val="accent3">
            <a:hueOff val="3750088"/>
            <a:satOff val="-5627"/>
            <a:lumOff val="-915"/>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2</a:t>
          </a:r>
        </a:p>
      </dsp:txBody>
      <dsp:txXfrm rot="-5400000">
        <a:off x="1" y="1530493"/>
        <a:ext cx="867844" cy="371933"/>
      </dsp:txXfrm>
    </dsp:sp>
    <dsp:sp modelId="{CEF358FE-A185-421C-B257-53D47BDB7099}">
      <dsp:nvSpPr>
        <dsp:cNvPr id="0" name=""/>
        <dsp:cNvSpPr/>
      </dsp:nvSpPr>
      <dsp:spPr>
        <a:xfrm rot="5400000">
          <a:off x="4145794" y="-2181378"/>
          <a:ext cx="805855" cy="7361755"/>
        </a:xfrm>
        <a:prstGeom prst="round2SameRect">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GB" sz="2300" kern="1200" dirty="0">
              <a:latin typeface="Arial" pitchFamily="34" charset="0"/>
              <a:cs typeface="Arial" pitchFamily="34" charset="0"/>
            </a:rPr>
            <a:t>Participants in the 2</a:t>
          </a:r>
          <a:r>
            <a:rPr lang="en-GB" sz="2300" kern="1200" baseline="30000" dirty="0">
              <a:latin typeface="Arial" pitchFamily="34" charset="0"/>
              <a:cs typeface="Arial" pitchFamily="34" charset="0"/>
            </a:rPr>
            <a:t>nd</a:t>
          </a:r>
          <a:r>
            <a:rPr lang="en-GB" sz="2300" kern="1200" dirty="0">
              <a:latin typeface="Arial" pitchFamily="34" charset="0"/>
              <a:cs typeface="Arial" pitchFamily="34" charset="0"/>
            </a:rPr>
            <a:t> group were placed into groups and made an estimate of how far the light moved</a:t>
          </a:r>
        </a:p>
      </dsp:txBody>
      <dsp:txXfrm rot="-5400000">
        <a:off x="867845" y="1135910"/>
        <a:ext cx="7322416" cy="727177"/>
      </dsp:txXfrm>
    </dsp:sp>
    <dsp:sp modelId="{B41B388E-1043-42C6-BE1F-9C1A041AA0CA}">
      <dsp:nvSpPr>
        <dsp:cNvPr id="0" name=""/>
        <dsp:cNvSpPr/>
      </dsp:nvSpPr>
      <dsp:spPr>
        <a:xfrm rot="5400000">
          <a:off x="-185966" y="2375579"/>
          <a:ext cx="1239777" cy="867844"/>
        </a:xfrm>
        <a:prstGeom prst="chevron">
          <a:avLst/>
        </a:prstGeom>
        <a:solidFill>
          <a:schemeClr val="accent3">
            <a:hueOff val="7500176"/>
            <a:satOff val="-11253"/>
            <a:lumOff val="-183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3</a:t>
          </a:r>
        </a:p>
      </dsp:txBody>
      <dsp:txXfrm rot="-5400000">
        <a:off x="1" y="2623534"/>
        <a:ext cx="867844" cy="371933"/>
      </dsp:txXfrm>
    </dsp:sp>
    <dsp:sp modelId="{BBBE21E3-4282-4D04-8D0C-11561DC165B7}">
      <dsp:nvSpPr>
        <dsp:cNvPr id="0" name=""/>
        <dsp:cNvSpPr/>
      </dsp:nvSpPr>
      <dsp:spPr>
        <a:xfrm rot="5400000">
          <a:off x="4145794" y="-1088336"/>
          <a:ext cx="805855" cy="7361755"/>
        </a:xfrm>
        <a:prstGeom prst="round2SameRect">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GB" sz="2300" kern="1200" dirty="0">
              <a:latin typeface="Arial" pitchFamily="34" charset="0"/>
              <a:cs typeface="Arial" pitchFamily="34" charset="0"/>
            </a:rPr>
            <a:t>A</a:t>
          </a:r>
          <a:r>
            <a:rPr lang="en-GB" sz="2300" kern="1200" baseline="0" dirty="0">
              <a:latin typeface="Arial" pitchFamily="34" charset="0"/>
              <a:cs typeface="Arial" pitchFamily="34" charset="0"/>
            </a:rPr>
            <a:t> group norm emerged</a:t>
          </a:r>
          <a:endParaRPr lang="en-GB" sz="2300" kern="1200" dirty="0">
            <a:latin typeface="Arial" pitchFamily="34" charset="0"/>
            <a:cs typeface="Arial" pitchFamily="34" charset="0"/>
          </a:endParaRPr>
        </a:p>
      </dsp:txBody>
      <dsp:txXfrm rot="-5400000">
        <a:off x="867845" y="2228952"/>
        <a:ext cx="7322416" cy="727177"/>
      </dsp:txXfrm>
    </dsp:sp>
    <dsp:sp modelId="{5B12EED8-9757-4EB4-ADA9-2CB5796F52E2}">
      <dsp:nvSpPr>
        <dsp:cNvPr id="0" name=""/>
        <dsp:cNvSpPr/>
      </dsp:nvSpPr>
      <dsp:spPr>
        <a:xfrm rot="5400000">
          <a:off x="-185966" y="3468621"/>
          <a:ext cx="1239777" cy="867844"/>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dirty="0">
              <a:latin typeface="Arial" pitchFamily="34" charset="0"/>
              <a:cs typeface="Arial" pitchFamily="34" charset="0"/>
            </a:rPr>
            <a:t>4</a:t>
          </a:r>
        </a:p>
      </dsp:txBody>
      <dsp:txXfrm rot="-5400000">
        <a:off x="1" y="3716576"/>
        <a:ext cx="867844" cy="371933"/>
      </dsp:txXfrm>
    </dsp:sp>
    <dsp:sp modelId="{000200A4-F737-4F51-A421-A578FB2C2E53}">
      <dsp:nvSpPr>
        <dsp:cNvPr id="0" name=""/>
        <dsp:cNvSpPr/>
      </dsp:nvSpPr>
      <dsp:spPr>
        <a:xfrm rot="5400000">
          <a:off x="4145794" y="4704"/>
          <a:ext cx="805855" cy="7361755"/>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Participants tested individually yet still reported the group norm answer</a:t>
          </a:r>
        </a:p>
      </dsp:txBody>
      <dsp:txXfrm rot="-5400000">
        <a:off x="867845" y="3321993"/>
        <a:ext cx="7322416" cy="7271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6E7BEC-3F44-46CE-B824-6BB80E75FA5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7B057170-630A-473E-8395-0065CF421E3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51909E6C-3E4E-4BE2-ACD4-7DEE8C0C7131}" type="datetimeFigureOut">
              <a:rPr lang="en-US"/>
              <a:pPr>
                <a:defRPr/>
              </a:pPr>
              <a:t>1/25/2021</a:t>
            </a:fld>
            <a:endParaRPr lang="en-GB"/>
          </a:p>
        </p:txBody>
      </p:sp>
      <p:sp>
        <p:nvSpPr>
          <p:cNvPr id="4" name="Slide Image Placeholder 3">
            <a:extLst>
              <a:ext uri="{FF2B5EF4-FFF2-40B4-BE49-F238E27FC236}">
                <a16:creationId xmlns:a16="http://schemas.microsoft.com/office/drawing/2014/main" id="{C12CB4A6-E1B4-403C-9B8C-335EB2DF61A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1D9DD3CD-4F4C-4AF0-8593-3B2DAFC5343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434A7EB-F011-4A77-AC3C-8BB58E53D50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98B21A91-2C31-4BD2-8C12-2E0522C90D3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33F765D-3E14-46BE-8AB3-698C3D98B7C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F385132-ED94-4720-8D17-6E60440BA7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1EC3260A-DF67-452D-AD8C-14220E2CD2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4820" name="Slide Number Placeholder 3">
            <a:extLst>
              <a:ext uri="{FF2B5EF4-FFF2-40B4-BE49-F238E27FC236}">
                <a16:creationId xmlns:a16="http://schemas.microsoft.com/office/drawing/2014/main" id="{B7B851A0-4BE0-4964-AC87-76A47912C4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34CFE0-87BE-43BD-88E9-517036D5DF33}" type="slidenum">
              <a:rPr lang="en-GB" altLang="en-US"/>
              <a:pPr eaLnBrk="1" hangingPunct="1"/>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DEFF109-80DF-4A39-BFAE-A18DE7C5EC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62FD6B1-7856-4A61-95E1-ED931FBA27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4036" name="Slide Number Placeholder 3">
            <a:extLst>
              <a:ext uri="{FF2B5EF4-FFF2-40B4-BE49-F238E27FC236}">
                <a16:creationId xmlns:a16="http://schemas.microsoft.com/office/drawing/2014/main" id="{9D1AF748-A8B2-43B0-8820-B494B3FD99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54200B7-A4AC-4296-B93B-95FEEA054DE7}" type="slidenum">
              <a:rPr lang="en-GB" altLang="en-US"/>
              <a:pPr eaLnBrk="1" hangingPunct="1"/>
              <a:t>13</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7ABCD99-B87D-4201-BC0C-BB0C073B7D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D634DA69-E584-4A0B-A12B-DBEB8DB3B0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5844" name="Slide Number Placeholder 3">
            <a:extLst>
              <a:ext uri="{FF2B5EF4-FFF2-40B4-BE49-F238E27FC236}">
                <a16:creationId xmlns:a16="http://schemas.microsoft.com/office/drawing/2014/main" id="{AF506457-900B-4871-B9C2-E672390CF6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8800D7-C410-4D2B-BF7C-57A00A6A8DC0}" type="slidenum">
              <a:rPr lang="en-GB" altLang="en-US"/>
              <a:pPr eaLnBrk="1" hangingPunct="1"/>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9BCD28D2-CB49-41AB-AFA2-4B5E29F923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326B8B14-A399-45A0-B390-0519123B62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6868" name="Slide Number Placeholder 3">
            <a:extLst>
              <a:ext uri="{FF2B5EF4-FFF2-40B4-BE49-F238E27FC236}">
                <a16:creationId xmlns:a16="http://schemas.microsoft.com/office/drawing/2014/main" id="{DF3AD5D0-8F72-458C-8DFA-DE5FFED770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0A15A1-A12B-47D5-AE11-F7004A0CC7E7}" type="slidenum">
              <a:rPr lang="en-GB" altLang="en-US"/>
              <a:pPr eaLnBrk="1" hangingPunct="1"/>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B703B76-BC75-4838-814A-CBEAAAA5B1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95CFCD6-E620-4F24-A5A9-B4401F9D04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7892" name="Slide Number Placeholder 3">
            <a:extLst>
              <a:ext uri="{FF2B5EF4-FFF2-40B4-BE49-F238E27FC236}">
                <a16:creationId xmlns:a16="http://schemas.microsoft.com/office/drawing/2014/main" id="{DACCDD73-446B-45D3-A947-5EBA1B3B9F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8B9041-356D-44C0-9BCD-C94D86D717F9}" type="slidenum">
              <a:rPr lang="en-GB" altLang="en-US"/>
              <a:pPr eaLnBrk="1" hangingPunct="1"/>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C798B1F-0653-4094-933F-803528226A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25ADABA8-D051-4619-87EB-78236E64C9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8916" name="Slide Number Placeholder 3">
            <a:extLst>
              <a:ext uri="{FF2B5EF4-FFF2-40B4-BE49-F238E27FC236}">
                <a16:creationId xmlns:a16="http://schemas.microsoft.com/office/drawing/2014/main" id="{676DDFC2-5343-4103-A9F2-A97E6BDFF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457360-C880-4DEB-9B7F-71773B24F1DF}" type="slidenum">
              <a:rPr lang="en-GB" altLang="en-US"/>
              <a:pPr eaLnBrk="1" hangingPunct="1"/>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9D2E339-8CAF-4D6B-B3F0-93E9C43E88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D74EE002-8E5B-4416-B4A3-A6D7146837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9940" name="Slide Number Placeholder 3">
            <a:extLst>
              <a:ext uri="{FF2B5EF4-FFF2-40B4-BE49-F238E27FC236}">
                <a16:creationId xmlns:a16="http://schemas.microsoft.com/office/drawing/2014/main" id="{A41A1CA5-0970-47C9-8550-7519E98396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6F0A12-66CB-4328-9AA1-1418FA334CE8}" type="slidenum">
              <a:rPr lang="en-GB" altLang="en-US"/>
              <a:pPr eaLnBrk="1" hangingPunct="1"/>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BBA8A7D6-ECFA-4853-A89E-38117B1F43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D7AB1EAE-7B71-446F-90BD-876D3BCFDC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0964" name="Slide Number Placeholder 3">
            <a:extLst>
              <a:ext uri="{FF2B5EF4-FFF2-40B4-BE49-F238E27FC236}">
                <a16:creationId xmlns:a16="http://schemas.microsoft.com/office/drawing/2014/main" id="{232857FC-98FA-4DCA-9DF7-4DCF27750B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259D2E-EF55-4FC3-9CE0-041CEFEFA757}" type="slidenum">
              <a:rPr lang="en-GB" altLang="en-US"/>
              <a:pPr eaLnBrk="1" hangingPunct="1"/>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0A9A96C-803A-4294-A2E9-F937579873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8B14AC5-1055-4F2A-8470-30A82F5D24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1988" name="Slide Number Placeholder 3">
            <a:extLst>
              <a:ext uri="{FF2B5EF4-FFF2-40B4-BE49-F238E27FC236}">
                <a16:creationId xmlns:a16="http://schemas.microsoft.com/office/drawing/2014/main" id="{52C4D2B8-0C6F-468A-8472-0FDAF9F5DE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F6F770-42E3-4C8F-936C-B2D49BF7712D}" type="slidenum">
              <a:rPr lang="en-GB" altLang="en-US"/>
              <a:pPr eaLnBrk="1" hangingPunct="1"/>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E7BA75F3-763F-4640-A78C-DBF577ED6F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35A4D9BB-F6CB-42F4-8CEC-2DEB217E06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3012" name="Slide Number Placeholder 3">
            <a:extLst>
              <a:ext uri="{FF2B5EF4-FFF2-40B4-BE49-F238E27FC236}">
                <a16:creationId xmlns:a16="http://schemas.microsoft.com/office/drawing/2014/main" id="{5E2C27E9-7BED-432C-930F-BC73AC4087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3C2B8D-2016-44A5-9D54-2C1FF67F06F0}" type="slidenum">
              <a:rPr lang="en-GB" altLang="en-US"/>
              <a:pPr eaLnBrk="1" hangingPunct="1"/>
              <a:t>12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5020B5-AC48-4338-8954-90E459D6EC1B}"/>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DA4312ED-D4B5-44BC-8AEF-33E61C423BDA}"/>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1B9FE13E-AE00-4175-8832-877E23987CF0}"/>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D64260A7-4220-47C6-9E28-91B9F2AC3EE5}"/>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extLst>
              <a:ext uri="{FF2B5EF4-FFF2-40B4-BE49-F238E27FC236}">
                <a16:creationId xmlns:a16="http://schemas.microsoft.com/office/drawing/2014/main" id="{B43AF206-5B35-488B-863F-D830191577D2}"/>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25">
            <a:extLst>
              <a:ext uri="{FF2B5EF4-FFF2-40B4-BE49-F238E27FC236}">
                <a16:creationId xmlns:a16="http://schemas.microsoft.com/office/drawing/2014/main" id="{AC96A8A2-80D1-4A19-930E-BE91E009D8B9}"/>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26">
            <a:extLst>
              <a:ext uri="{FF2B5EF4-FFF2-40B4-BE49-F238E27FC236}">
                <a16:creationId xmlns:a16="http://schemas.microsoft.com/office/drawing/2014/main" id="{9CBDCF83-1700-434C-937E-4520F80F3C22}"/>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BFD678E8-04A3-41F8-B9BD-D778FA460DF2}"/>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extLst>
              <a:ext uri="{FF2B5EF4-FFF2-40B4-BE49-F238E27FC236}">
                <a16:creationId xmlns:a16="http://schemas.microsoft.com/office/drawing/2014/main" id="{09615747-699C-410C-AD42-018EA34B9CC8}"/>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D987EFFF-5F39-4D47-9A09-BBB04B28A708}"/>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a:extLst>
              <a:ext uri="{FF2B5EF4-FFF2-40B4-BE49-F238E27FC236}">
                <a16:creationId xmlns:a16="http://schemas.microsoft.com/office/drawing/2014/main" id="{3C954AE0-D7C9-4EBE-9615-B5D7FBF082F5}"/>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a:extLst>
              <a:ext uri="{FF2B5EF4-FFF2-40B4-BE49-F238E27FC236}">
                <a16:creationId xmlns:a16="http://schemas.microsoft.com/office/drawing/2014/main" id="{76C6AADC-6600-4C6E-B6E1-870793717239}"/>
              </a:ext>
            </a:extLst>
          </p:cNvPr>
          <p:cNvSpPr>
            <a:spLocks noGrp="1"/>
          </p:cNvSpPr>
          <p:nvPr>
            <p:ph type="dt" sz="half" idx="10"/>
          </p:nvPr>
        </p:nvSpPr>
        <p:spPr>
          <a:xfrm>
            <a:off x="6705600" y="4206875"/>
            <a:ext cx="960438" cy="457200"/>
          </a:xfrm>
        </p:spPr>
        <p:txBody>
          <a:bodyPr/>
          <a:lstStyle>
            <a:lvl1pPr>
              <a:defRPr/>
            </a:lvl1pPr>
          </a:lstStyle>
          <a:p>
            <a:pPr>
              <a:defRPr/>
            </a:pPr>
            <a:fld id="{065450E3-2EA9-4F07-B202-669E36DE8924}" type="datetimeFigureOut">
              <a:rPr lang="en-US"/>
              <a:pPr>
                <a:defRPr/>
              </a:pPr>
              <a:t>1/25/2021</a:t>
            </a:fld>
            <a:endParaRPr lang="en-GB"/>
          </a:p>
        </p:txBody>
      </p:sp>
      <p:sp>
        <p:nvSpPr>
          <p:cNvPr id="18" name="Footer Placeholder 16">
            <a:extLst>
              <a:ext uri="{FF2B5EF4-FFF2-40B4-BE49-F238E27FC236}">
                <a16:creationId xmlns:a16="http://schemas.microsoft.com/office/drawing/2014/main" id="{5CF956C3-0A76-4581-B223-2B166351025A}"/>
              </a:ext>
            </a:extLst>
          </p:cNvPr>
          <p:cNvSpPr>
            <a:spLocks noGrp="1"/>
          </p:cNvSpPr>
          <p:nvPr>
            <p:ph type="ftr" sz="quarter" idx="11"/>
          </p:nvPr>
        </p:nvSpPr>
        <p:spPr>
          <a:xfrm>
            <a:off x="5410200" y="4205288"/>
            <a:ext cx="1295400" cy="457200"/>
          </a:xfrm>
        </p:spPr>
        <p:txBody>
          <a:bodyPr/>
          <a:lstStyle>
            <a:lvl1pPr>
              <a:defRPr/>
            </a:lvl1pPr>
          </a:lstStyle>
          <a:p>
            <a:pPr>
              <a:defRPr/>
            </a:pPr>
            <a:endParaRPr lang="en-GB"/>
          </a:p>
        </p:txBody>
      </p:sp>
      <p:sp>
        <p:nvSpPr>
          <p:cNvPr id="19" name="Slide Number Placeholder 28">
            <a:extLst>
              <a:ext uri="{FF2B5EF4-FFF2-40B4-BE49-F238E27FC236}">
                <a16:creationId xmlns:a16="http://schemas.microsoft.com/office/drawing/2014/main" id="{EEA9AA03-2E60-4B4A-82F7-EA0379423796}"/>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fld id="{90F91174-6011-4E36-94B8-DECCF634A67B}" type="slidenum">
              <a:rPr lang="en-GB" altLang="en-US"/>
              <a:pPr/>
              <a:t>‹#›</a:t>
            </a:fld>
            <a:endParaRPr lang="en-GB" altLang="en-US"/>
          </a:p>
        </p:txBody>
      </p:sp>
    </p:spTree>
    <p:extLst>
      <p:ext uri="{BB962C8B-B14F-4D97-AF65-F5344CB8AC3E}">
        <p14:creationId xmlns:p14="http://schemas.microsoft.com/office/powerpoint/2010/main" val="106279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F8AD41B-3EE0-45A9-A9E0-922C1842C371}"/>
              </a:ext>
            </a:extLst>
          </p:cNvPr>
          <p:cNvSpPr>
            <a:spLocks noGrp="1"/>
          </p:cNvSpPr>
          <p:nvPr>
            <p:ph type="dt" sz="half" idx="10"/>
          </p:nvPr>
        </p:nvSpPr>
        <p:spPr/>
        <p:txBody>
          <a:bodyPr/>
          <a:lstStyle>
            <a:lvl1pPr>
              <a:defRPr/>
            </a:lvl1pPr>
          </a:lstStyle>
          <a:p>
            <a:pPr>
              <a:defRPr/>
            </a:pPr>
            <a:fld id="{442C8703-18E7-4F4A-AC0B-2F36EDEB18E3}" type="datetimeFigureOut">
              <a:rPr lang="en-US"/>
              <a:pPr>
                <a:defRPr/>
              </a:pPr>
              <a:t>1/25/2021</a:t>
            </a:fld>
            <a:endParaRPr lang="en-GB"/>
          </a:p>
        </p:txBody>
      </p:sp>
      <p:sp>
        <p:nvSpPr>
          <p:cNvPr id="5" name="Footer Placeholder 2">
            <a:extLst>
              <a:ext uri="{FF2B5EF4-FFF2-40B4-BE49-F238E27FC236}">
                <a16:creationId xmlns:a16="http://schemas.microsoft.com/office/drawing/2014/main" id="{DD38CDC8-86EF-4B80-8897-5E9F430E751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9D513B54-591E-431C-907C-A886B3477CBE}"/>
              </a:ext>
            </a:extLst>
          </p:cNvPr>
          <p:cNvSpPr>
            <a:spLocks noGrp="1"/>
          </p:cNvSpPr>
          <p:nvPr>
            <p:ph type="sldNum" sz="quarter" idx="12"/>
          </p:nvPr>
        </p:nvSpPr>
        <p:spPr/>
        <p:txBody>
          <a:bodyPr/>
          <a:lstStyle>
            <a:lvl1pPr>
              <a:defRPr/>
            </a:lvl1pPr>
          </a:lstStyle>
          <a:p>
            <a:fld id="{05089D8B-18D2-4395-B295-A6871ACDEC21}" type="slidenum">
              <a:rPr lang="en-GB" altLang="en-US"/>
              <a:pPr/>
              <a:t>‹#›</a:t>
            </a:fld>
            <a:endParaRPr lang="en-GB" altLang="en-US"/>
          </a:p>
        </p:txBody>
      </p:sp>
    </p:spTree>
    <p:extLst>
      <p:ext uri="{BB962C8B-B14F-4D97-AF65-F5344CB8AC3E}">
        <p14:creationId xmlns:p14="http://schemas.microsoft.com/office/powerpoint/2010/main" val="1764013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E49AC53-5A68-486C-B2BD-162E5434A5EF}"/>
              </a:ext>
            </a:extLst>
          </p:cNvPr>
          <p:cNvSpPr>
            <a:spLocks noGrp="1"/>
          </p:cNvSpPr>
          <p:nvPr>
            <p:ph type="dt" sz="half" idx="10"/>
          </p:nvPr>
        </p:nvSpPr>
        <p:spPr/>
        <p:txBody>
          <a:bodyPr/>
          <a:lstStyle>
            <a:lvl1pPr>
              <a:defRPr/>
            </a:lvl1pPr>
          </a:lstStyle>
          <a:p>
            <a:pPr>
              <a:defRPr/>
            </a:pPr>
            <a:fld id="{7EEBD287-0A5F-4601-9380-FDBC7131B931}" type="datetimeFigureOut">
              <a:rPr lang="en-US"/>
              <a:pPr>
                <a:defRPr/>
              </a:pPr>
              <a:t>1/25/2021</a:t>
            </a:fld>
            <a:endParaRPr lang="en-GB"/>
          </a:p>
        </p:txBody>
      </p:sp>
      <p:sp>
        <p:nvSpPr>
          <p:cNvPr id="5" name="Footer Placeholder 2">
            <a:extLst>
              <a:ext uri="{FF2B5EF4-FFF2-40B4-BE49-F238E27FC236}">
                <a16:creationId xmlns:a16="http://schemas.microsoft.com/office/drawing/2014/main" id="{E111C879-0027-421C-9CE1-9A6D39D3AD5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30A837E4-D50B-4A9E-ACF3-5B8D12389FDA}"/>
              </a:ext>
            </a:extLst>
          </p:cNvPr>
          <p:cNvSpPr>
            <a:spLocks noGrp="1"/>
          </p:cNvSpPr>
          <p:nvPr>
            <p:ph type="sldNum" sz="quarter" idx="12"/>
          </p:nvPr>
        </p:nvSpPr>
        <p:spPr/>
        <p:txBody>
          <a:bodyPr/>
          <a:lstStyle>
            <a:lvl1pPr>
              <a:defRPr/>
            </a:lvl1pPr>
          </a:lstStyle>
          <a:p>
            <a:fld id="{F6EFFB29-E34F-4849-BB56-6056C8368B6D}" type="slidenum">
              <a:rPr lang="en-GB" altLang="en-US"/>
              <a:pPr/>
              <a:t>‹#›</a:t>
            </a:fld>
            <a:endParaRPr lang="en-GB" altLang="en-US"/>
          </a:p>
        </p:txBody>
      </p:sp>
    </p:spTree>
    <p:extLst>
      <p:ext uri="{BB962C8B-B14F-4D97-AF65-F5344CB8AC3E}">
        <p14:creationId xmlns:p14="http://schemas.microsoft.com/office/powerpoint/2010/main" val="186180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D993531-72FA-40FC-A8D4-70E80CFCC6B9}"/>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ED9C701A-DB67-4765-B78F-440D6AA72367}" type="datetimeFigureOut">
              <a:rPr lang="en-US"/>
              <a:pPr>
                <a:defRPr/>
              </a:pPr>
              <a:t>1/25/2021</a:t>
            </a:fld>
            <a:endParaRPr lang="en-GB"/>
          </a:p>
        </p:txBody>
      </p:sp>
      <p:sp>
        <p:nvSpPr>
          <p:cNvPr id="5" name="Footer Placeholder 4">
            <a:extLst>
              <a:ext uri="{FF2B5EF4-FFF2-40B4-BE49-F238E27FC236}">
                <a16:creationId xmlns:a16="http://schemas.microsoft.com/office/drawing/2014/main" id="{BC6D04AC-86EA-484E-B333-0367F9C6793A}"/>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55A853FA-206B-4300-B9E5-490C03E7D048}"/>
              </a:ext>
            </a:extLst>
          </p:cNvPr>
          <p:cNvSpPr>
            <a:spLocks noGrp="1"/>
          </p:cNvSpPr>
          <p:nvPr>
            <p:ph type="sldNum" sz="quarter" idx="12"/>
          </p:nvPr>
        </p:nvSpPr>
        <p:spPr/>
        <p:txBody>
          <a:bodyPr/>
          <a:lstStyle>
            <a:lvl1pPr>
              <a:defRPr>
                <a:latin typeface="Arial" panose="020B0604020202020204" pitchFamily="34" charset="0"/>
              </a:defRPr>
            </a:lvl1pPr>
          </a:lstStyle>
          <a:p>
            <a:fld id="{25AA9681-D6C3-4497-883F-0E7FCB1FDAF6}" type="slidenum">
              <a:rPr lang="en-GB" altLang="en-US"/>
              <a:pPr/>
              <a:t>‹#›</a:t>
            </a:fld>
            <a:endParaRPr lang="en-GB" altLang="en-US"/>
          </a:p>
        </p:txBody>
      </p:sp>
    </p:spTree>
    <p:extLst>
      <p:ext uri="{BB962C8B-B14F-4D97-AF65-F5344CB8AC3E}">
        <p14:creationId xmlns:p14="http://schemas.microsoft.com/office/powerpoint/2010/main" val="649888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4F8ED0-2442-4731-9C8E-73611675686B}"/>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C39169F0-40A1-473C-8BCB-169F7E0A227F}" type="datetimeFigureOut">
              <a:rPr lang="en-US"/>
              <a:pPr>
                <a:defRPr/>
              </a:pPr>
              <a:t>1/25/2021</a:t>
            </a:fld>
            <a:endParaRPr lang="en-GB"/>
          </a:p>
        </p:txBody>
      </p:sp>
      <p:sp>
        <p:nvSpPr>
          <p:cNvPr id="5" name="Footer Placeholder 4">
            <a:extLst>
              <a:ext uri="{FF2B5EF4-FFF2-40B4-BE49-F238E27FC236}">
                <a16:creationId xmlns:a16="http://schemas.microsoft.com/office/drawing/2014/main" id="{2F5B4EF2-6A7F-4F96-AE21-58CBB24793BE}"/>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3EDC1874-D492-4A91-B9DC-73BFF3BD8C0B}"/>
              </a:ext>
            </a:extLst>
          </p:cNvPr>
          <p:cNvSpPr>
            <a:spLocks noGrp="1"/>
          </p:cNvSpPr>
          <p:nvPr>
            <p:ph type="sldNum" sz="quarter" idx="12"/>
          </p:nvPr>
        </p:nvSpPr>
        <p:spPr/>
        <p:txBody>
          <a:bodyPr/>
          <a:lstStyle>
            <a:lvl1pPr>
              <a:defRPr>
                <a:latin typeface="Arial" panose="020B0604020202020204" pitchFamily="34" charset="0"/>
              </a:defRPr>
            </a:lvl1pPr>
          </a:lstStyle>
          <a:p>
            <a:fld id="{DFA76ABD-E658-42D9-A6F0-0EA9FC5A8F22}" type="slidenum">
              <a:rPr lang="en-GB" altLang="en-US"/>
              <a:pPr/>
              <a:t>‹#›</a:t>
            </a:fld>
            <a:endParaRPr lang="en-GB" altLang="en-US"/>
          </a:p>
        </p:txBody>
      </p:sp>
    </p:spTree>
    <p:extLst>
      <p:ext uri="{BB962C8B-B14F-4D97-AF65-F5344CB8AC3E}">
        <p14:creationId xmlns:p14="http://schemas.microsoft.com/office/powerpoint/2010/main" val="1221389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2AA71A-51BC-426B-B90C-B32CEB2B0D71}"/>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E702774D-B01A-40E0-86FF-B92A166C8243}" type="datetimeFigureOut">
              <a:rPr lang="en-US"/>
              <a:pPr>
                <a:defRPr/>
              </a:pPr>
              <a:t>1/25/2021</a:t>
            </a:fld>
            <a:endParaRPr lang="en-GB"/>
          </a:p>
        </p:txBody>
      </p:sp>
      <p:sp>
        <p:nvSpPr>
          <p:cNvPr id="5" name="Footer Placeholder 4">
            <a:extLst>
              <a:ext uri="{FF2B5EF4-FFF2-40B4-BE49-F238E27FC236}">
                <a16:creationId xmlns:a16="http://schemas.microsoft.com/office/drawing/2014/main" id="{D79D88E8-BC83-4425-B4F8-EA005E686E09}"/>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4A7CCC05-37E2-43DC-8D9B-56526127BA27}"/>
              </a:ext>
            </a:extLst>
          </p:cNvPr>
          <p:cNvSpPr>
            <a:spLocks noGrp="1"/>
          </p:cNvSpPr>
          <p:nvPr>
            <p:ph type="sldNum" sz="quarter" idx="12"/>
          </p:nvPr>
        </p:nvSpPr>
        <p:spPr/>
        <p:txBody>
          <a:bodyPr/>
          <a:lstStyle>
            <a:lvl1pPr>
              <a:defRPr>
                <a:latin typeface="Arial" panose="020B0604020202020204" pitchFamily="34" charset="0"/>
              </a:defRPr>
            </a:lvl1pPr>
          </a:lstStyle>
          <a:p>
            <a:fld id="{CD492CB3-FC90-4156-9D3A-4A606D1E8F76}" type="slidenum">
              <a:rPr lang="en-GB" altLang="en-US"/>
              <a:pPr/>
              <a:t>‹#›</a:t>
            </a:fld>
            <a:endParaRPr lang="en-GB" altLang="en-US"/>
          </a:p>
        </p:txBody>
      </p:sp>
    </p:spTree>
    <p:extLst>
      <p:ext uri="{BB962C8B-B14F-4D97-AF65-F5344CB8AC3E}">
        <p14:creationId xmlns:p14="http://schemas.microsoft.com/office/powerpoint/2010/main" val="3302474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77E53FF-2B7D-41B1-8CC5-31D2D68F4CE9}"/>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68B3B4F4-E9CC-40DA-8089-8832C7D7609C}" type="datetimeFigureOut">
              <a:rPr lang="en-US"/>
              <a:pPr>
                <a:defRPr/>
              </a:pPr>
              <a:t>1/25/2021</a:t>
            </a:fld>
            <a:endParaRPr lang="en-GB"/>
          </a:p>
        </p:txBody>
      </p:sp>
      <p:sp>
        <p:nvSpPr>
          <p:cNvPr id="6" name="Footer Placeholder 5">
            <a:extLst>
              <a:ext uri="{FF2B5EF4-FFF2-40B4-BE49-F238E27FC236}">
                <a16:creationId xmlns:a16="http://schemas.microsoft.com/office/drawing/2014/main" id="{364540B9-2C4A-4A63-9398-B747D79A60A1}"/>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29CD2B1A-194D-4219-917E-A71830FA3621}"/>
              </a:ext>
            </a:extLst>
          </p:cNvPr>
          <p:cNvSpPr>
            <a:spLocks noGrp="1"/>
          </p:cNvSpPr>
          <p:nvPr>
            <p:ph type="sldNum" sz="quarter" idx="12"/>
          </p:nvPr>
        </p:nvSpPr>
        <p:spPr/>
        <p:txBody>
          <a:bodyPr/>
          <a:lstStyle>
            <a:lvl1pPr>
              <a:defRPr>
                <a:latin typeface="Arial" panose="020B0604020202020204" pitchFamily="34" charset="0"/>
              </a:defRPr>
            </a:lvl1pPr>
          </a:lstStyle>
          <a:p>
            <a:fld id="{EE696AE6-443D-4C9B-B3F2-4AD2540ACB8A}" type="slidenum">
              <a:rPr lang="en-GB" altLang="en-US"/>
              <a:pPr/>
              <a:t>‹#›</a:t>
            </a:fld>
            <a:endParaRPr lang="en-GB" altLang="en-US"/>
          </a:p>
        </p:txBody>
      </p:sp>
    </p:spTree>
    <p:extLst>
      <p:ext uri="{BB962C8B-B14F-4D97-AF65-F5344CB8AC3E}">
        <p14:creationId xmlns:p14="http://schemas.microsoft.com/office/powerpoint/2010/main" val="1503197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86D4D8-155C-4A88-8C09-31BE95DE3421}"/>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FB6561ED-C35E-450B-9898-C1CC6FA3B96E}" type="datetimeFigureOut">
              <a:rPr lang="en-US"/>
              <a:pPr>
                <a:defRPr/>
              </a:pPr>
              <a:t>1/25/2021</a:t>
            </a:fld>
            <a:endParaRPr lang="en-GB"/>
          </a:p>
        </p:txBody>
      </p:sp>
      <p:sp>
        <p:nvSpPr>
          <p:cNvPr id="8" name="Footer Placeholder 7">
            <a:extLst>
              <a:ext uri="{FF2B5EF4-FFF2-40B4-BE49-F238E27FC236}">
                <a16:creationId xmlns:a16="http://schemas.microsoft.com/office/drawing/2014/main" id="{F75DE45B-99C1-450E-B440-2C47C874148E}"/>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9" name="Slide Number Placeholder 8">
            <a:extLst>
              <a:ext uri="{FF2B5EF4-FFF2-40B4-BE49-F238E27FC236}">
                <a16:creationId xmlns:a16="http://schemas.microsoft.com/office/drawing/2014/main" id="{D180F0ED-8DEF-45C0-82A8-6CB538BB667A}"/>
              </a:ext>
            </a:extLst>
          </p:cNvPr>
          <p:cNvSpPr>
            <a:spLocks noGrp="1"/>
          </p:cNvSpPr>
          <p:nvPr>
            <p:ph type="sldNum" sz="quarter" idx="12"/>
          </p:nvPr>
        </p:nvSpPr>
        <p:spPr/>
        <p:txBody>
          <a:bodyPr/>
          <a:lstStyle>
            <a:lvl1pPr>
              <a:defRPr>
                <a:latin typeface="Arial" panose="020B0604020202020204" pitchFamily="34" charset="0"/>
              </a:defRPr>
            </a:lvl1pPr>
          </a:lstStyle>
          <a:p>
            <a:fld id="{3FAE6EFB-4C40-442D-9F9A-73EB05E8B6E1}" type="slidenum">
              <a:rPr lang="en-GB" altLang="en-US"/>
              <a:pPr/>
              <a:t>‹#›</a:t>
            </a:fld>
            <a:endParaRPr lang="en-GB" altLang="en-US"/>
          </a:p>
        </p:txBody>
      </p:sp>
    </p:spTree>
    <p:extLst>
      <p:ext uri="{BB962C8B-B14F-4D97-AF65-F5344CB8AC3E}">
        <p14:creationId xmlns:p14="http://schemas.microsoft.com/office/powerpoint/2010/main" val="1320141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52268B-2C62-41B1-AEB6-64015214A0AA}"/>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4E8CC4B1-3C5F-4C1C-A252-FEC3CBD7A24B}" type="datetimeFigureOut">
              <a:rPr lang="en-US"/>
              <a:pPr>
                <a:defRPr/>
              </a:pPr>
              <a:t>1/25/2021</a:t>
            </a:fld>
            <a:endParaRPr lang="en-GB"/>
          </a:p>
        </p:txBody>
      </p:sp>
      <p:sp>
        <p:nvSpPr>
          <p:cNvPr id="4" name="Footer Placeholder 3">
            <a:extLst>
              <a:ext uri="{FF2B5EF4-FFF2-40B4-BE49-F238E27FC236}">
                <a16:creationId xmlns:a16="http://schemas.microsoft.com/office/drawing/2014/main" id="{D7312CB7-E848-4732-8F6D-42CABF00DCD9}"/>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B09BFD41-9EA9-4DC0-AED0-B905592A79B8}"/>
              </a:ext>
            </a:extLst>
          </p:cNvPr>
          <p:cNvSpPr>
            <a:spLocks noGrp="1"/>
          </p:cNvSpPr>
          <p:nvPr>
            <p:ph type="sldNum" sz="quarter" idx="12"/>
          </p:nvPr>
        </p:nvSpPr>
        <p:spPr/>
        <p:txBody>
          <a:bodyPr/>
          <a:lstStyle>
            <a:lvl1pPr>
              <a:defRPr>
                <a:latin typeface="Arial" panose="020B0604020202020204" pitchFamily="34" charset="0"/>
              </a:defRPr>
            </a:lvl1pPr>
          </a:lstStyle>
          <a:p>
            <a:fld id="{3D09150C-F4D3-45CA-A064-6A50C5C6109F}" type="slidenum">
              <a:rPr lang="en-GB" altLang="en-US"/>
              <a:pPr/>
              <a:t>‹#›</a:t>
            </a:fld>
            <a:endParaRPr lang="en-GB" altLang="en-US"/>
          </a:p>
        </p:txBody>
      </p:sp>
    </p:spTree>
    <p:extLst>
      <p:ext uri="{BB962C8B-B14F-4D97-AF65-F5344CB8AC3E}">
        <p14:creationId xmlns:p14="http://schemas.microsoft.com/office/powerpoint/2010/main" val="490647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871370-4BCE-4EF5-BE80-821D2D24A3B4}"/>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0FEBC66F-28A9-477E-A3EE-AAFFBF08709B}" type="datetimeFigureOut">
              <a:rPr lang="en-US"/>
              <a:pPr>
                <a:defRPr/>
              </a:pPr>
              <a:t>1/25/2021</a:t>
            </a:fld>
            <a:endParaRPr lang="en-GB"/>
          </a:p>
        </p:txBody>
      </p:sp>
      <p:sp>
        <p:nvSpPr>
          <p:cNvPr id="3" name="Footer Placeholder 2">
            <a:extLst>
              <a:ext uri="{FF2B5EF4-FFF2-40B4-BE49-F238E27FC236}">
                <a16:creationId xmlns:a16="http://schemas.microsoft.com/office/drawing/2014/main" id="{2E65AC8D-5928-4214-89BD-CB11A2D9E414}"/>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4" name="Slide Number Placeholder 3">
            <a:extLst>
              <a:ext uri="{FF2B5EF4-FFF2-40B4-BE49-F238E27FC236}">
                <a16:creationId xmlns:a16="http://schemas.microsoft.com/office/drawing/2014/main" id="{65103DA9-5E08-484F-B26D-3FE7221A1720}"/>
              </a:ext>
            </a:extLst>
          </p:cNvPr>
          <p:cNvSpPr>
            <a:spLocks noGrp="1"/>
          </p:cNvSpPr>
          <p:nvPr>
            <p:ph type="sldNum" sz="quarter" idx="12"/>
          </p:nvPr>
        </p:nvSpPr>
        <p:spPr/>
        <p:txBody>
          <a:bodyPr/>
          <a:lstStyle>
            <a:lvl1pPr>
              <a:defRPr>
                <a:latin typeface="Arial" panose="020B0604020202020204" pitchFamily="34" charset="0"/>
              </a:defRPr>
            </a:lvl1pPr>
          </a:lstStyle>
          <a:p>
            <a:fld id="{9C444517-76C9-4B1B-8F6B-480A73B2BEDD}" type="slidenum">
              <a:rPr lang="en-GB" altLang="en-US"/>
              <a:pPr/>
              <a:t>‹#›</a:t>
            </a:fld>
            <a:endParaRPr lang="en-GB" altLang="en-US"/>
          </a:p>
        </p:txBody>
      </p:sp>
    </p:spTree>
    <p:extLst>
      <p:ext uri="{BB962C8B-B14F-4D97-AF65-F5344CB8AC3E}">
        <p14:creationId xmlns:p14="http://schemas.microsoft.com/office/powerpoint/2010/main" val="2559994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4E3D378-FEC3-4B7B-86B8-5A79B3788FBE}"/>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F3FFCBCD-B277-454E-8FD7-D46165921D53}" type="datetimeFigureOut">
              <a:rPr lang="en-US"/>
              <a:pPr>
                <a:defRPr/>
              </a:pPr>
              <a:t>1/25/2021</a:t>
            </a:fld>
            <a:endParaRPr lang="en-GB"/>
          </a:p>
        </p:txBody>
      </p:sp>
      <p:sp>
        <p:nvSpPr>
          <p:cNvPr id="6" name="Footer Placeholder 5">
            <a:extLst>
              <a:ext uri="{FF2B5EF4-FFF2-40B4-BE49-F238E27FC236}">
                <a16:creationId xmlns:a16="http://schemas.microsoft.com/office/drawing/2014/main" id="{B0AED4DA-F780-4ED9-B578-53F5E3700AE4}"/>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20937990-9863-425A-9A26-9A575B85A774}"/>
              </a:ext>
            </a:extLst>
          </p:cNvPr>
          <p:cNvSpPr>
            <a:spLocks noGrp="1"/>
          </p:cNvSpPr>
          <p:nvPr>
            <p:ph type="sldNum" sz="quarter" idx="12"/>
          </p:nvPr>
        </p:nvSpPr>
        <p:spPr/>
        <p:txBody>
          <a:bodyPr/>
          <a:lstStyle>
            <a:lvl1pPr>
              <a:defRPr>
                <a:latin typeface="Arial" panose="020B0604020202020204" pitchFamily="34" charset="0"/>
              </a:defRPr>
            </a:lvl1pPr>
          </a:lstStyle>
          <a:p>
            <a:fld id="{BD5C92FC-F178-4DD4-9ED4-6B74AEE9374C}" type="slidenum">
              <a:rPr lang="en-GB" altLang="en-US"/>
              <a:pPr/>
              <a:t>‹#›</a:t>
            </a:fld>
            <a:endParaRPr lang="en-GB" altLang="en-US"/>
          </a:p>
        </p:txBody>
      </p:sp>
    </p:spTree>
    <p:extLst>
      <p:ext uri="{BB962C8B-B14F-4D97-AF65-F5344CB8AC3E}">
        <p14:creationId xmlns:p14="http://schemas.microsoft.com/office/powerpoint/2010/main" val="77170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1DD865A-AAC4-4669-83AA-CEEADE1544D8}"/>
              </a:ext>
            </a:extLst>
          </p:cNvPr>
          <p:cNvSpPr>
            <a:spLocks noGrp="1"/>
          </p:cNvSpPr>
          <p:nvPr>
            <p:ph type="dt" sz="half" idx="10"/>
          </p:nvPr>
        </p:nvSpPr>
        <p:spPr/>
        <p:txBody>
          <a:bodyPr/>
          <a:lstStyle>
            <a:lvl1pPr>
              <a:defRPr/>
            </a:lvl1pPr>
          </a:lstStyle>
          <a:p>
            <a:pPr>
              <a:defRPr/>
            </a:pPr>
            <a:fld id="{58EA1E0E-DA3C-46E1-B41D-67F55DE64A26}" type="datetimeFigureOut">
              <a:rPr lang="en-US"/>
              <a:pPr>
                <a:defRPr/>
              </a:pPr>
              <a:t>1/25/2021</a:t>
            </a:fld>
            <a:endParaRPr lang="en-GB"/>
          </a:p>
        </p:txBody>
      </p:sp>
      <p:sp>
        <p:nvSpPr>
          <p:cNvPr id="5" name="Footer Placeholder 2">
            <a:extLst>
              <a:ext uri="{FF2B5EF4-FFF2-40B4-BE49-F238E27FC236}">
                <a16:creationId xmlns:a16="http://schemas.microsoft.com/office/drawing/2014/main" id="{63CE447D-0B14-4981-82DC-CF81F70E7A8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7C5D205E-33D5-49C0-873B-116870958B3C}"/>
              </a:ext>
            </a:extLst>
          </p:cNvPr>
          <p:cNvSpPr>
            <a:spLocks noGrp="1"/>
          </p:cNvSpPr>
          <p:nvPr>
            <p:ph type="sldNum" sz="quarter" idx="12"/>
          </p:nvPr>
        </p:nvSpPr>
        <p:spPr/>
        <p:txBody>
          <a:bodyPr/>
          <a:lstStyle>
            <a:lvl1pPr>
              <a:defRPr/>
            </a:lvl1pPr>
          </a:lstStyle>
          <a:p>
            <a:fld id="{B64B73B7-64FF-4268-BD6E-2226FA68B1CB}" type="slidenum">
              <a:rPr lang="en-GB" altLang="en-US"/>
              <a:pPr/>
              <a:t>‹#›</a:t>
            </a:fld>
            <a:endParaRPr lang="en-GB" altLang="en-US"/>
          </a:p>
        </p:txBody>
      </p:sp>
    </p:spTree>
    <p:extLst>
      <p:ext uri="{BB962C8B-B14F-4D97-AF65-F5344CB8AC3E}">
        <p14:creationId xmlns:p14="http://schemas.microsoft.com/office/powerpoint/2010/main" val="147940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D7FAF2A-7363-4184-AA02-83336AE10430}"/>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B61020F4-27B3-4FEF-A60F-17666E9544EF}" type="datetimeFigureOut">
              <a:rPr lang="en-US"/>
              <a:pPr>
                <a:defRPr/>
              </a:pPr>
              <a:t>1/25/2021</a:t>
            </a:fld>
            <a:endParaRPr lang="en-GB"/>
          </a:p>
        </p:txBody>
      </p:sp>
      <p:sp>
        <p:nvSpPr>
          <p:cNvPr id="6" name="Footer Placeholder 5">
            <a:extLst>
              <a:ext uri="{FF2B5EF4-FFF2-40B4-BE49-F238E27FC236}">
                <a16:creationId xmlns:a16="http://schemas.microsoft.com/office/drawing/2014/main" id="{376FF688-AEFE-44ED-8D5A-238FCE9F31FD}"/>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8D57CB39-3950-41BD-B1AE-3ACB6A0B8112}"/>
              </a:ext>
            </a:extLst>
          </p:cNvPr>
          <p:cNvSpPr>
            <a:spLocks noGrp="1"/>
          </p:cNvSpPr>
          <p:nvPr>
            <p:ph type="sldNum" sz="quarter" idx="12"/>
          </p:nvPr>
        </p:nvSpPr>
        <p:spPr/>
        <p:txBody>
          <a:bodyPr/>
          <a:lstStyle>
            <a:lvl1pPr>
              <a:defRPr>
                <a:latin typeface="Arial" panose="020B0604020202020204" pitchFamily="34" charset="0"/>
              </a:defRPr>
            </a:lvl1pPr>
          </a:lstStyle>
          <a:p>
            <a:fld id="{1D9A65B5-6F80-488F-B79F-6DE009587C28}" type="slidenum">
              <a:rPr lang="en-GB" altLang="en-US"/>
              <a:pPr/>
              <a:t>‹#›</a:t>
            </a:fld>
            <a:endParaRPr lang="en-GB" altLang="en-US"/>
          </a:p>
        </p:txBody>
      </p:sp>
    </p:spTree>
    <p:extLst>
      <p:ext uri="{BB962C8B-B14F-4D97-AF65-F5344CB8AC3E}">
        <p14:creationId xmlns:p14="http://schemas.microsoft.com/office/powerpoint/2010/main" val="2624091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CE0DD4-7D0A-4176-8A0C-CF5A8757498B}"/>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0F1CF318-377F-47D7-A92C-639B62E72E5A}" type="datetimeFigureOut">
              <a:rPr lang="en-US"/>
              <a:pPr>
                <a:defRPr/>
              </a:pPr>
              <a:t>1/25/2021</a:t>
            </a:fld>
            <a:endParaRPr lang="en-GB"/>
          </a:p>
        </p:txBody>
      </p:sp>
      <p:sp>
        <p:nvSpPr>
          <p:cNvPr id="5" name="Footer Placeholder 4">
            <a:extLst>
              <a:ext uri="{FF2B5EF4-FFF2-40B4-BE49-F238E27FC236}">
                <a16:creationId xmlns:a16="http://schemas.microsoft.com/office/drawing/2014/main" id="{DB4CDD74-A4AB-40E0-BCD4-246B10FAB258}"/>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ED1E8B3B-A9F4-4179-A3CE-F38BABD332EF}"/>
              </a:ext>
            </a:extLst>
          </p:cNvPr>
          <p:cNvSpPr>
            <a:spLocks noGrp="1"/>
          </p:cNvSpPr>
          <p:nvPr>
            <p:ph type="sldNum" sz="quarter" idx="12"/>
          </p:nvPr>
        </p:nvSpPr>
        <p:spPr/>
        <p:txBody>
          <a:bodyPr/>
          <a:lstStyle>
            <a:lvl1pPr>
              <a:defRPr>
                <a:latin typeface="Arial" panose="020B0604020202020204" pitchFamily="34" charset="0"/>
              </a:defRPr>
            </a:lvl1pPr>
          </a:lstStyle>
          <a:p>
            <a:fld id="{196677A6-9C38-4974-A870-6838246B8AF9}" type="slidenum">
              <a:rPr lang="en-GB" altLang="en-US"/>
              <a:pPr/>
              <a:t>‹#›</a:t>
            </a:fld>
            <a:endParaRPr lang="en-GB" altLang="en-US"/>
          </a:p>
        </p:txBody>
      </p:sp>
    </p:spTree>
    <p:extLst>
      <p:ext uri="{BB962C8B-B14F-4D97-AF65-F5344CB8AC3E}">
        <p14:creationId xmlns:p14="http://schemas.microsoft.com/office/powerpoint/2010/main" val="31357111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BF4F06-9A24-4B6D-8986-36FE27CCAEDA}"/>
              </a:ext>
            </a:extLst>
          </p:cNvPr>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09646222-D075-41E9-817B-5D8E02C84308}" type="datetimeFigureOut">
              <a:rPr lang="en-US"/>
              <a:pPr>
                <a:defRPr/>
              </a:pPr>
              <a:t>1/25/2021</a:t>
            </a:fld>
            <a:endParaRPr lang="en-GB"/>
          </a:p>
        </p:txBody>
      </p:sp>
      <p:sp>
        <p:nvSpPr>
          <p:cNvPr id="5" name="Footer Placeholder 4">
            <a:extLst>
              <a:ext uri="{FF2B5EF4-FFF2-40B4-BE49-F238E27FC236}">
                <a16:creationId xmlns:a16="http://schemas.microsoft.com/office/drawing/2014/main" id="{AD33BABC-C5C2-4523-9427-D94EFA8F0CB5}"/>
              </a:ext>
            </a:extLst>
          </p:cNvPr>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GB"/>
          </a:p>
        </p:txBody>
      </p:sp>
      <p:sp>
        <p:nvSpPr>
          <p:cNvPr id="6" name="Slide Number Placeholder 5">
            <a:extLst>
              <a:ext uri="{FF2B5EF4-FFF2-40B4-BE49-F238E27FC236}">
                <a16:creationId xmlns:a16="http://schemas.microsoft.com/office/drawing/2014/main" id="{6020100B-8ED8-4D6F-A4E0-7D768FB9ABB8}"/>
              </a:ext>
            </a:extLst>
          </p:cNvPr>
          <p:cNvSpPr>
            <a:spLocks noGrp="1"/>
          </p:cNvSpPr>
          <p:nvPr>
            <p:ph type="sldNum" sz="quarter" idx="12"/>
          </p:nvPr>
        </p:nvSpPr>
        <p:spPr/>
        <p:txBody>
          <a:bodyPr/>
          <a:lstStyle>
            <a:lvl1pPr>
              <a:defRPr>
                <a:latin typeface="Arial" panose="020B0604020202020204" pitchFamily="34" charset="0"/>
              </a:defRPr>
            </a:lvl1pPr>
          </a:lstStyle>
          <a:p>
            <a:fld id="{C81AB4E1-A2F1-4393-9C8F-7E2C76B04C86}" type="slidenum">
              <a:rPr lang="en-GB" altLang="en-US"/>
              <a:pPr/>
              <a:t>‹#›</a:t>
            </a:fld>
            <a:endParaRPr lang="en-GB" altLang="en-US"/>
          </a:p>
        </p:txBody>
      </p:sp>
    </p:spTree>
    <p:extLst>
      <p:ext uri="{BB962C8B-B14F-4D97-AF65-F5344CB8AC3E}">
        <p14:creationId xmlns:p14="http://schemas.microsoft.com/office/powerpoint/2010/main" val="203312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734FC21B-4CDE-45BC-B615-BBB9E62C8D42}"/>
              </a:ext>
            </a:extLst>
          </p:cNvPr>
          <p:cNvSpPr>
            <a:spLocks noGrp="1"/>
          </p:cNvSpPr>
          <p:nvPr>
            <p:ph type="dt" sz="half" idx="10"/>
          </p:nvPr>
        </p:nvSpPr>
        <p:spPr/>
        <p:txBody>
          <a:bodyPr/>
          <a:lstStyle>
            <a:lvl1pPr>
              <a:defRPr/>
            </a:lvl1pPr>
          </a:lstStyle>
          <a:p>
            <a:pPr>
              <a:defRPr/>
            </a:pPr>
            <a:fld id="{5731F96C-4099-4E62-A644-BCD9E9E60205}" type="datetimeFigureOut">
              <a:rPr lang="en-US"/>
              <a:pPr>
                <a:defRPr/>
              </a:pPr>
              <a:t>1/25/2021</a:t>
            </a:fld>
            <a:endParaRPr lang="en-GB"/>
          </a:p>
        </p:txBody>
      </p:sp>
      <p:sp>
        <p:nvSpPr>
          <p:cNvPr id="5" name="Footer Placeholder 2">
            <a:extLst>
              <a:ext uri="{FF2B5EF4-FFF2-40B4-BE49-F238E27FC236}">
                <a16:creationId xmlns:a16="http://schemas.microsoft.com/office/drawing/2014/main" id="{CBB343DB-12FC-4966-9A68-3EDB06C4800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2">
            <a:extLst>
              <a:ext uri="{FF2B5EF4-FFF2-40B4-BE49-F238E27FC236}">
                <a16:creationId xmlns:a16="http://schemas.microsoft.com/office/drawing/2014/main" id="{661DEFB0-4EED-40BF-9BFB-544BBA633D96}"/>
              </a:ext>
            </a:extLst>
          </p:cNvPr>
          <p:cNvSpPr>
            <a:spLocks noGrp="1"/>
          </p:cNvSpPr>
          <p:nvPr>
            <p:ph type="sldNum" sz="quarter" idx="12"/>
          </p:nvPr>
        </p:nvSpPr>
        <p:spPr/>
        <p:txBody>
          <a:bodyPr/>
          <a:lstStyle>
            <a:lvl1pPr>
              <a:defRPr/>
            </a:lvl1pPr>
          </a:lstStyle>
          <a:p>
            <a:fld id="{94A06B1F-ACDA-447F-8052-D3381642A098}" type="slidenum">
              <a:rPr lang="en-GB" altLang="en-US"/>
              <a:pPr/>
              <a:t>‹#›</a:t>
            </a:fld>
            <a:endParaRPr lang="en-GB" altLang="en-US"/>
          </a:p>
        </p:txBody>
      </p:sp>
    </p:spTree>
    <p:extLst>
      <p:ext uri="{BB962C8B-B14F-4D97-AF65-F5344CB8AC3E}">
        <p14:creationId xmlns:p14="http://schemas.microsoft.com/office/powerpoint/2010/main" val="52102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C5511B7-7B53-47BD-B9CA-054B7439E2E9}"/>
              </a:ext>
            </a:extLst>
          </p:cNvPr>
          <p:cNvSpPr>
            <a:spLocks noGrp="1"/>
          </p:cNvSpPr>
          <p:nvPr>
            <p:ph type="dt" sz="half" idx="10"/>
          </p:nvPr>
        </p:nvSpPr>
        <p:spPr/>
        <p:txBody>
          <a:bodyPr/>
          <a:lstStyle>
            <a:lvl1pPr>
              <a:defRPr/>
            </a:lvl1pPr>
          </a:lstStyle>
          <a:p>
            <a:pPr>
              <a:defRPr/>
            </a:pPr>
            <a:fld id="{44193144-CE80-46A1-9022-D02280245B88}" type="datetimeFigureOut">
              <a:rPr lang="en-US"/>
              <a:pPr>
                <a:defRPr/>
              </a:pPr>
              <a:t>1/25/2021</a:t>
            </a:fld>
            <a:endParaRPr lang="en-GB"/>
          </a:p>
        </p:txBody>
      </p:sp>
      <p:sp>
        <p:nvSpPr>
          <p:cNvPr id="6" name="Footer Placeholder 2">
            <a:extLst>
              <a:ext uri="{FF2B5EF4-FFF2-40B4-BE49-F238E27FC236}">
                <a16:creationId xmlns:a16="http://schemas.microsoft.com/office/drawing/2014/main" id="{179A3DFB-4FB4-4D39-974A-46E777FBBA6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7736DEB8-563E-45FC-8901-2BD6F317C8B6}"/>
              </a:ext>
            </a:extLst>
          </p:cNvPr>
          <p:cNvSpPr>
            <a:spLocks noGrp="1"/>
          </p:cNvSpPr>
          <p:nvPr>
            <p:ph type="sldNum" sz="quarter" idx="12"/>
          </p:nvPr>
        </p:nvSpPr>
        <p:spPr/>
        <p:txBody>
          <a:bodyPr/>
          <a:lstStyle>
            <a:lvl1pPr>
              <a:defRPr/>
            </a:lvl1pPr>
          </a:lstStyle>
          <a:p>
            <a:fld id="{B522E74A-9284-425C-B448-076BBB6360E3}" type="slidenum">
              <a:rPr lang="en-GB" altLang="en-US"/>
              <a:pPr/>
              <a:t>‹#›</a:t>
            </a:fld>
            <a:endParaRPr lang="en-GB" altLang="en-US"/>
          </a:p>
        </p:txBody>
      </p:sp>
    </p:spTree>
    <p:extLst>
      <p:ext uri="{BB962C8B-B14F-4D97-AF65-F5344CB8AC3E}">
        <p14:creationId xmlns:p14="http://schemas.microsoft.com/office/powerpoint/2010/main" val="72537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AB179A17-BF96-479D-9611-C4D3B5BC8BD0}"/>
              </a:ext>
            </a:extLst>
          </p:cNvPr>
          <p:cNvSpPr>
            <a:spLocks noGrp="1"/>
          </p:cNvSpPr>
          <p:nvPr>
            <p:ph type="dt" sz="half" idx="10"/>
          </p:nvPr>
        </p:nvSpPr>
        <p:spPr/>
        <p:txBody>
          <a:bodyPr rtlCol="0"/>
          <a:lstStyle>
            <a:lvl1pPr>
              <a:defRPr/>
            </a:lvl1pPr>
          </a:lstStyle>
          <a:p>
            <a:pPr>
              <a:defRPr/>
            </a:pPr>
            <a:fld id="{7DF3B72D-AB25-42EA-971F-2C2829637505}" type="datetimeFigureOut">
              <a:rPr lang="en-US"/>
              <a:pPr>
                <a:defRPr/>
              </a:pPr>
              <a:t>1/25/2021</a:t>
            </a:fld>
            <a:endParaRPr lang="en-GB"/>
          </a:p>
        </p:txBody>
      </p:sp>
      <p:sp>
        <p:nvSpPr>
          <p:cNvPr id="8" name="Slide Number Placeholder 26">
            <a:extLst>
              <a:ext uri="{FF2B5EF4-FFF2-40B4-BE49-F238E27FC236}">
                <a16:creationId xmlns:a16="http://schemas.microsoft.com/office/drawing/2014/main" id="{38C0F8E1-EE8A-41E7-B916-E979A5A1631D}"/>
              </a:ext>
            </a:extLst>
          </p:cNvPr>
          <p:cNvSpPr>
            <a:spLocks noGrp="1"/>
          </p:cNvSpPr>
          <p:nvPr>
            <p:ph type="sldNum" sz="quarter" idx="11"/>
          </p:nvPr>
        </p:nvSpPr>
        <p:spPr/>
        <p:txBody>
          <a:bodyPr/>
          <a:lstStyle>
            <a:lvl1pPr>
              <a:defRPr/>
            </a:lvl1pPr>
          </a:lstStyle>
          <a:p>
            <a:fld id="{47BFCCA5-2918-4BAF-A0C9-52D48D8CF4F2}" type="slidenum">
              <a:rPr lang="en-GB" altLang="en-US"/>
              <a:pPr/>
              <a:t>‹#›</a:t>
            </a:fld>
            <a:endParaRPr lang="en-GB" altLang="en-US"/>
          </a:p>
        </p:txBody>
      </p:sp>
      <p:sp>
        <p:nvSpPr>
          <p:cNvPr id="9" name="Footer Placeholder 27">
            <a:extLst>
              <a:ext uri="{FF2B5EF4-FFF2-40B4-BE49-F238E27FC236}">
                <a16:creationId xmlns:a16="http://schemas.microsoft.com/office/drawing/2014/main" id="{FBB1F875-E668-4E58-9D1F-DBBDEBC6D14F}"/>
              </a:ext>
            </a:extLst>
          </p:cNvPr>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212985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B6AACF4D-3309-44CE-A3E5-01966A48CEE7}"/>
              </a:ext>
            </a:extLst>
          </p:cNvPr>
          <p:cNvSpPr>
            <a:spLocks noGrp="1"/>
          </p:cNvSpPr>
          <p:nvPr>
            <p:ph type="dt" sz="half" idx="10"/>
          </p:nvPr>
        </p:nvSpPr>
        <p:spPr>
          <a:xfrm>
            <a:off x="6583363" y="612775"/>
            <a:ext cx="957262" cy="457200"/>
          </a:xfrm>
        </p:spPr>
        <p:txBody>
          <a:bodyPr/>
          <a:lstStyle>
            <a:lvl1pPr>
              <a:defRPr/>
            </a:lvl1pPr>
          </a:lstStyle>
          <a:p>
            <a:pPr>
              <a:defRPr/>
            </a:pPr>
            <a:fld id="{78141B18-CE72-4ACD-8F1B-8DF7CB297945}" type="datetimeFigureOut">
              <a:rPr lang="en-US"/>
              <a:pPr>
                <a:defRPr/>
              </a:pPr>
              <a:t>1/25/2021</a:t>
            </a:fld>
            <a:endParaRPr lang="en-GB"/>
          </a:p>
        </p:txBody>
      </p:sp>
      <p:sp>
        <p:nvSpPr>
          <p:cNvPr id="4" name="Footer Placeholder 3">
            <a:extLst>
              <a:ext uri="{FF2B5EF4-FFF2-40B4-BE49-F238E27FC236}">
                <a16:creationId xmlns:a16="http://schemas.microsoft.com/office/drawing/2014/main" id="{5060C892-0B2B-470F-B514-330ED5C2F928}"/>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4">
            <a:extLst>
              <a:ext uri="{FF2B5EF4-FFF2-40B4-BE49-F238E27FC236}">
                <a16:creationId xmlns:a16="http://schemas.microsoft.com/office/drawing/2014/main" id="{65DDB3E8-8AD9-4B20-8738-836FA16096A2}"/>
              </a:ext>
            </a:extLst>
          </p:cNvPr>
          <p:cNvSpPr>
            <a:spLocks noGrp="1"/>
          </p:cNvSpPr>
          <p:nvPr>
            <p:ph type="sldNum" sz="quarter" idx="12"/>
          </p:nvPr>
        </p:nvSpPr>
        <p:spPr/>
        <p:txBody>
          <a:bodyPr/>
          <a:lstStyle>
            <a:lvl1pPr>
              <a:defRPr/>
            </a:lvl1pPr>
          </a:lstStyle>
          <a:p>
            <a:fld id="{8957710F-3E3A-4035-BA08-E84295713F2C}" type="slidenum">
              <a:rPr lang="en-GB" altLang="en-US"/>
              <a:pPr/>
              <a:t>‹#›</a:t>
            </a:fld>
            <a:endParaRPr lang="en-GB" altLang="en-US"/>
          </a:p>
        </p:txBody>
      </p:sp>
    </p:spTree>
    <p:extLst>
      <p:ext uri="{BB962C8B-B14F-4D97-AF65-F5344CB8AC3E}">
        <p14:creationId xmlns:p14="http://schemas.microsoft.com/office/powerpoint/2010/main" val="356393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DD425BC1-4665-4AEC-BF2E-EDBA936DF5D6}"/>
              </a:ext>
            </a:extLst>
          </p:cNvPr>
          <p:cNvSpPr>
            <a:spLocks noGrp="1"/>
          </p:cNvSpPr>
          <p:nvPr>
            <p:ph type="dt" sz="half" idx="10"/>
          </p:nvPr>
        </p:nvSpPr>
        <p:spPr/>
        <p:txBody>
          <a:bodyPr/>
          <a:lstStyle>
            <a:lvl1pPr>
              <a:defRPr/>
            </a:lvl1pPr>
          </a:lstStyle>
          <a:p>
            <a:pPr>
              <a:defRPr/>
            </a:pPr>
            <a:fld id="{204F74AA-D0EE-42D9-9E5B-C933932D04FE}" type="datetimeFigureOut">
              <a:rPr lang="en-US"/>
              <a:pPr>
                <a:defRPr/>
              </a:pPr>
              <a:t>1/25/2021</a:t>
            </a:fld>
            <a:endParaRPr lang="en-GB"/>
          </a:p>
        </p:txBody>
      </p:sp>
      <p:sp>
        <p:nvSpPr>
          <p:cNvPr id="3" name="Footer Placeholder 2">
            <a:extLst>
              <a:ext uri="{FF2B5EF4-FFF2-40B4-BE49-F238E27FC236}">
                <a16:creationId xmlns:a16="http://schemas.microsoft.com/office/drawing/2014/main" id="{4865BE74-46E9-4DEB-9EBF-74D48924BAB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22">
            <a:extLst>
              <a:ext uri="{FF2B5EF4-FFF2-40B4-BE49-F238E27FC236}">
                <a16:creationId xmlns:a16="http://schemas.microsoft.com/office/drawing/2014/main" id="{B76B7287-F9A8-484D-BA88-44D56DEC6A22}"/>
              </a:ext>
            </a:extLst>
          </p:cNvPr>
          <p:cNvSpPr>
            <a:spLocks noGrp="1"/>
          </p:cNvSpPr>
          <p:nvPr>
            <p:ph type="sldNum" sz="quarter" idx="12"/>
          </p:nvPr>
        </p:nvSpPr>
        <p:spPr/>
        <p:txBody>
          <a:bodyPr/>
          <a:lstStyle>
            <a:lvl1pPr>
              <a:defRPr/>
            </a:lvl1pPr>
          </a:lstStyle>
          <a:p>
            <a:fld id="{65F33C86-A332-422E-90E3-CCAE42814577}" type="slidenum">
              <a:rPr lang="en-GB" altLang="en-US"/>
              <a:pPr/>
              <a:t>‹#›</a:t>
            </a:fld>
            <a:endParaRPr lang="en-GB" altLang="en-US"/>
          </a:p>
        </p:txBody>
      </p:sp>
    </p:spTree>
    <p:extLst>
      <p:ext uri="{BB962C8B-B14F-4D97-AF65-F5344CB8AC3E}">
        <p14:creationId xmlns:p14="http://schemas.microsoft.com/office/powerpoint/2010/main" val="95027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3B18B2A-3DF2-49D0-87F8-305924CE6FAA}"/>
              </a:ext>
            </a:extLst>
          </p:cNvPr>
          <p:cNvSpPr>
            <a:spLocks noGrp="1"/>
          </p:cNvSpPr>
          <p:nvPr>
            <p:ph type="dt" sz="half" idx="10"/>
          </p:nvPr>
        </p:nvSpPr>
        <p:spPr/>
        <p:txBody>
          <a:bodyPr/>
          <a:lstStyle>
            <a:lvl1pPr>
              <a:defRPr/>
            </a:lvl1pPr>
          </a:lstStyle>
          <a:p>
            <a:pPr>
              <a:defRPr/>
            </a:pPr>
            <a:fld id="{582CF1F6-CBC5-4419-B6D2-50C71AC234D8}" type="datetimeFigureOut">
              <a:rPr lang="en-US"/>
              <a:pPr>
                <a:defRPr/>
              </a:pPr>
              <a:t>1/25/2021</a:t>
            </a:fld>
            <a:endParaRPr lang="en-GB"/>
          </a:p>
        </p:txBody>
      </p:sp>
      <p:sp>
        <p:nvSpPr>
          <p:cNvPr id="6" name="Footer Placeholder 2">
            <a:extLst>
              <a:ext uri="{FF2B5EF4-FFF2-40B4-BE49-F238E27FC236}">
                <a16:creationId xmlns:a16="http://schemas.microsoft.com/office/drawing/2014/main" id="{A9D5CB43-8D19-48EE-AFAC-1B74DC59419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BDAF5316-8D95-4E2B-A6DC-47CC1B9F6995}"/>
              </a:ext>
            </a:extLst>
          </p:cNvPr>
          <p:cNvSpPr>
            <a:spLocks noGrp="1"/>
          </p:cNvSpPr>
          <p:nvPr>
            <p:ph type="sldNum" sz="quarter" idx="12"/>
          </p:nvPr>
        </p:nvSpPr>
        <p:spPr/>
        <p:txBody>
          <a:bodyPr/>
          <a:lstStyle>
            <a:lvl1pPr>
              <a:defRPr/>
            </a:lvl1pPr>
          </a:lstStyle>
          <a:p>
            <a:fld id="{4E059ABB-2B43-4A6C-98D9-664A99CBBC51}" type="slidenum">
              <a:rPr lang="en-GB" altLang="en-US"/>
              <a:pPr/>
              <a:t>‹#›</a:t>
            </a:fld>
            <a:endParaRPr lang="en-GB" altLang="en-US"/>
          </a:p>
        </p:txBody>
      </p:sp>
    </p:spTree>
    <p:extLst>
      <p:ext uri="{BB962C8B-B14F-4D97-AF65-F5344CB8AC3E}">
        <p14:creationId xmlns:p14="http://schemas.microsoft.com/office/powerpoint/2010/main" val="419191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053838BC-D6D9-4C4D-A35B-A9D7C05C2F5D}"/>
              </a:ext>
            </a:extLst>
          </p:cNvPr>
          <p:cNvSpPr>
            <a:spLocks noGrp="1"/>
          </p:cNvSpPr>
          <p:nvPr>
            <p:ph type="dt" sz="half" idx="10"/>
          </p:nvPr>
        </p:nvSpPr>
        <p:spPr/>
        <p:txBody>
          <a:bodyPr/>
          <a:lstStyle>
            <a:lvl1pPr>
              <a:defRPr/>
            </a:lvl1pPr>
          </a:lstStyle>
          <a:p>
            <a:pPr>
              <a:defRPr/>
            </a:pPr>
            <a:fld id="{00124FA9-64C9-401D-81CC-BAAA9D4A5143}" type="datetimeFigureOut">
              <a:rPr lang="en-US"/>
              <a:pPr>
                <a:defRPr/>
              </a:pPr>
              <a:t>1/25/2021</a:t>
            </a:fld>
            <a:endParaRPr lang="en-GB"/>
          </a:p>
        </p:txBody>
      </p:sp>
      <p:sp>
        <p:nvSpPr>
          <p:cNvPr id="6" name="Footer Placeholder 2">
            <a:extLst>
              <a:ext uri="{FF2B5EF4-FFF2-40B4-BE49-F238E27FC236}">
                <a16:creationId xmlns:a16="http://schemas.microsoft.com/office/drawing/2014/main" id="{F1FE8F99-C021-4167-9FCC-E926716738E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22">
            <a:extLst>
              <a:ext uri="{FF2B5EF4-FFF2-40B4-BE49-F238E27FC236}">
                <a16:creationId xmlns:a16="http://schemas.microsoft.com/office/drawing/2014/main" id="{99FFF50D-C4EF-489E-B493-7AA506DA0BF5}"/>
              </a:ext>
            </a:extLst>
          </p:cNvPr>
          <p:cNvSpPr>
            <a:spLocks noGrp="1"/>
          </p:cNvSpPr>
          <p:nvPr>
            <p:ph type="sldNum" sz="quarter" idx="12"/>
          </p:nvPr>
        </p:nvSpPr>
        <p:spPr/>
        <p:txBody>
          <a:bodyPr/>
          <a:lstStyle>
            <a:lvl1pPr>
              <a:defRPr/>
            </a:lvl1pPr>
          </a:lstStyle>
          <a:p>
            <a:fld id="{E3FF1BD4-F4D1-4C55-85FE-90B436F78514}" type="slidenum">
              <a:rPr lang="en-GB" altLang="en-US"/>
              <a:pPr/>
              <a:t>‹#›</a:t>
            </a:fld>
            <a:endParaRPr lang="en-GB" altLang="en-US"/>
          </a:p>
        </p:txBody>
      </p:sp>
    </p:spTree>
    <p:extLst>
      <p:ext uri="{BB962C8B-B14F-4D97-AF65-F5344CB8AC3E}">
        <p14:creationId xmlns:p14="http://schemas.microsoft.com/office/powerpoint/2010/main" val="282383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BDBE9"/>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44C5400-3065-4FF4-8D21-15E2D9F2B1E4}"/>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a:extLst>
              <a:ext uri="{FF2B5EF4-FFF2-40B4-BE49-F238E27FC236}">
                <a16:creationId xmlns:a16="http://schemas.microsoft.com/office/drawing/2014/main" id="{ACE22C7B-B2AB-4B89-AA35-7D5C380DF7F9}"/>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a:extLst>
              <a:ext uri="{FF2B5EF4-FFF2-40B4-BE49-F238E27FC236}">
                <a16:creationId xmlns:a16="http://schemas.microsoft.com/office/drawing/2014/main" id="{D70810C6-4127-479C-90CE-A696E1E1F677}"/>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a:extLst>
              <a:ext uri="{FF2B5EF4-FFF2-40B4-BE49-F238E27FC236}">
                <a16:creationId xmlns:a16="http://schemas.microsoft.com/office/drawing/2014/main" id="{3F7B2D16-5DA7-4A48-9C8F-AAE99DE329C1}"/>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a:extLst>
              <a:ext uri="{FF2B5EF4-FFF2-40B4-BE49-F238E27FC236}">
                <a16:creationId xmlns:a16="http://schemas.microsoft.com/office/drawing/2014/main" id="{5FE3495D-B806-4850-94BF-7B6FD2987FE3}"/>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a:extLst>
              <a:ext uri="{FF2B5EF4-FFF2-40B4-BE49-F238E27FC236}">
                <a16:creationId xmlns:a16="http://schemas.microsoft.com/office/drawing/2014/main" id="{17FEA72F-0593-468F-889D-A7FDE732535C}"/>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a:extLst>
              <a:ext uri="{FF2B5EF4-FFF2-40B4-BE49-F238E27FC236}">
                <a16:creationId xmlns:a16="http://schemas.microsoft.com/office/drawing/2014/main" id="{16FE1976-C31A-4B9B-9789-77464124BD12}"/>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a:extLst>
              <a:ext uri="{FF2B5EF4-FFF2-40B4-BE49-F238E27FC236}">
                <a16:creationId xmlns:a16="http://schemas.microsoft.com/office/drawing/2014/main" id="{7D6739E4-FFA4-4E88-BD04-1BB615C5C67F}"/>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a:extLst>
              <a:ext uri="{FF2B5EF4-FFF2-40B4-BE49-F238E27FC236}">
                <a16:creationId xmlns:a16="http://schemas.microsoft.com/office/drawing/2014/main" id="{F70E104A-89AD-4400-82FC-1C00E8A33C79}"/>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a:extLst>
              <a:ext uri="{FF2B5EF4-FFF2-40B4-BE49-F238E27FC236}">
                <a16:creationId xmlns:a16="http://schemas.microsoft.com/office/drawing/2014/main" id="{9333609A-AF3C-4084-91A3-2A4B71FC2741}"/>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a:extLst>
              <a:ext uri="{FF2B5EF4-FFF2-40B4-BE49-F238E27FC236}">
                <a16:creationId xmlns:a16="http://schemas.microsoft.com/office/drawing/2014/main" id="{E8D1982D-9E6F-4072-8FD7-33FD53955DF8}"/>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B67AE8E3-FAB6-4405-AC03-040B882C82B8}"/>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a:extLst>
              <a:ext uri="{FF2B5EF4-FFF2-40B4-BE49-F238E27FC236}">
                <a16:creationId xmlns:a16="http://schemas.microsoft.com/office/drawing/2014/main" id="{58944FB9-A196-430F-83B0-FBA9BEBACB0E}"/>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a:extLst>
              <a:ext uri="{FF2B5EF4-FFF2-40B4-BE49-F238E27FC236}">
                <a16:creationId xmlns:a16="http://schemas.microsoft.com/office/drawing/2014/main" id="{7C71B507-D3E6-4C1B-9E63-9411B4A26090}"/>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6DD3975A-A608-458B-A013-86ED40C6CBB8}"/>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FEF1B54E-8C7E-4D88-ACDE-328531B49CDB}"/>
              </a:ext>
            </a:extLst>
          </p:cNvPr>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D035F3CF-8D00-4677-A864-4262BC7AFA78}" type="datetimeFigureOut">
              <a:rPr lang="en-US"/>
              <a:pPr>
                <a:defRPr/>
              </a:pPr>
              <a:t>1/25/2021</a:t>
            </a:fld>
            <a:endParaRPr lang="en-GB"/>
          </a:p>
        </p:txBody>
      </p:sp>
      <p:sp>
        <p:nvSpPr>
          <p:cNvPr id="3" name="Footer Placeholder 2">
            <a:extLst>
              <a:ext uri="{FF2B5EF4-FFF2-40B4-BE49-F238E27FC236}">
                <a16:creationId xmlns:a16="http://schemas.microsoft.com/office/drawing/2014/main" id="{6474F9CC-D1F7-42C4-B821-206885819AAD}"/>
              </a:ext>
            </a:extLst>
          </p:cNvPr>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GB"/>
          </a:p>
        </p:txBody>
      </p:sp>
      <p:sp>
        <p:nvSpPr>
          <p:cNvPr id="23" name="Slide Number Placeholder 22">
            <a:extLst>
              <a:ext uri="{FF2B5EF4-FFF2-40B4-BE49-F238E27FC236}">
                <a16:creationId xmlns:a16="http://schemas.microsoft.com/office/drawing/2014/main" id="{84A84984-2605-46E6-BD1B-136C5B7857B4}"/>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latin typeface="Georgia" panose="02040502050405020303" pitchFamily="18" charset="0"/>
              </a:defRPr>
            </a:lvl1pPr>
          </a:lstStyle>
          <a:p>
            <a:fld id="{BA9130E3-5462-4628-9F86-2C23FC4BC66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918" r:id="rId1"/>
    <p:sldLayoutId id="2147483910" r:id="rId2"/>
    <p:sldLayoutId id="2147483911" r:id="rId3"/>
    <p:sldLayoutId id="2147483912" r:id="rId4"/>
    <p:sldLayoutId id="2147483919" r:id="rId5"/>
    <p:sldLayoutId id="2147483920" r:id="rId6"/>
    <p:sldLayoutId id="2147483913" r:id="rId7"/>
    <p:sldLayoutId id="2147483914" r:id="rId8"/>
    <p:sldLayoutId id="2147483915" r:id="rId9"/>
    <p:sldLayoutId id="2147483916" r:id="rId10"/>
    <p:sldLayoutId id="214748391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2F3CA3E2-2C7A-41D2-A7C3-7694E30213B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C672683E-7004-42C4-9FA8-D118D5B4B31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B014106D-04CC-47CC-AADF-99258BC4301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EDE88301-B52D-4973-9562-33F442C90E9A}" type="datetimeFigureOut">
              <a:rPr lang="en-US"/>
              <a:pPr>
                <a:defRPr/>
              </a:pPr>
              <a:t>1/25/2021</a:t>
            </a:fld>
            <a:endParaRPr lang="en-GB"/>
          </a:p>
        </p:txBody>
      </p:sp>
      <p:sp>
        <p:nvSpPr>
          <p:cNvPr id="5" name="Footer Placeholder 4">
            <a:extLst>
              <a:ext uri="{FF2B5EF4-FFF2-40B4-BE49-F238E27FC236}">
                <a16:creationId xmlns:a16="http://schemas.microsoft.com/office/drawing/2014/main" id="{FC88FD73-C9B0-42AF-89FA-D8A17B8C0F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GB"/>
          </a:p>
        </p:txBody>
      </p:sp>
      <p:sp>
        <p:nvSpPr>
          <p:cNvPr id="6" name="Slide Number Placeholder 5">
            <a:extLst>
              <a:ext uri="{FF2B5EF4-FFF2-40B4-BE49-F238E27FC236}">
                <a16:creationId xmlns:a16="http://schemas.microsoft.com/office/drawing/2014/main" id="{BDB3A0C2-8125-4F05-A90C-53E8C90B017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B70191D-5E13-435F-AF04-E86B94490DE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lorenzoexhornets.org/SadScreenBean.gi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5C0E-961F-4E26-8948-F7A9C748248B}"/>
              </a:ext>
            </a:extLst>
          </p:cNvPr>
          <p:cNvSpPr>
            <a:spLocks noGrp="1"/>
          </p:cNvSpPr>
          <p:nvPr>
            <p:ph type="ctrTitle"/>
          </p:nvPr>
        </p:nvSpPr>
        <p:spPr>
          <a:ln>
            <a:miter lim="800000"/>
            <a:headEnd/>
            <a:tailEnd/>
          </a:ln>
        </p:spPr>
        <p:txBody>
          <a:bodyPr>
            <a:normAutofit/>
          </a:bodyPr>
          <a:lstStyle/>
          <a:p>
            <a:pPr eaLnBrk="1" fontAlgn="auto" hangingPunct="1">
              <a:spcAft>
                <a:spcPts val="0"/>
              </a:spcAft>
              <a:defRPr/>
            </a:pPr>
            <a:r>
              <a:rPr lang="en-GB" sz="7200" dirty="0">
                <a:effectLst>
                  <a:glow rad="101600">
                    <a:schemeClr val="accent2">
                      <a:lumMod val="60000"/>
                      <a:lumOff val="40000"/>
                      <a:alpha val="60000"/>
                    </a:schemeClr>
                  </a:glow>
                </a:effectLst>
                <a:latin typeface="Comic Sans MS" pitchFamily="66" charset="0"/>
              </a:rPr>
              <a:t>Social Influence </a:t>
            </a:r>
          </a:p>
        </p:txBody>
      </p:sp>
      <p:sp>
        <p:nvSpPr>
          <p:cNvPr id="3" name="Subtitle 2">
            <a:extLst>
              <a:ext uri="{FF2B5EF4-FFF2-40B4-BE49-F238E27FC236}">
                <a16:creationId xmlns:a16="http://schemas.microsoft.com/office/drawing/2014/main" id="{2B8BD211-4574-42D9-82CC-052C97F3D518}"/>
              </a:ext>
            </a:extLst>
          </p:cNvPr>
          <p:cNvSpPr>
            <a:spLocks noGrp="1"/>
          </p:cNvSpPr>
          <p:nvPr>
            <p:ph type="subTitle" idx="1"/>
          </p:nvPr>
        </p:nvSpPr>
        <p:spPr>
          <a:xfrm>
            <a:off x="214313" y="4143375"/>
            <a:ext cx="8715375" cy="2428875"/>
          </a:xfrm>
          <a:ln w="50800">
            <a:solidFill>
              <a:schemeClr val="accent6">
                <a:lumMod val="75000"/>
              </a:schemeClr>
            </a:solidFill>
          </a:ln>
        </p:spPr>
        <p:txBody>
          <a:bodyPr>
            <a:normAutofit/>
          </a:bodyPr>
          <a:lstStyle/>
          <a:p>
            <a:pPr algn="ctr" eaLnBrk="1" fontAlgn="auto" hangingPunct="1">
              <a:spcAft>
                <a:spcPts val="0"/>
              </a:spcAft>
              <a:buClr>
                <a:schemeClr val="accent3"/>
              </a:buClr>
              <a:buFont typeface="Georgia"/>
              <a:buNone/>
              <a:defRPr/>
            </a:pPr>
            <a:r>
              <a:rPr lang="en-GB" b="1" dirty="0">
                <a:latin typeface="Comic Sans MS" pitchFamily="66" charset="0"/>
              </a:rPr>
              <a:t> </a:t>
            </a:r>
            <a:r>
              <a:rPr lang="en-GB" b="1" u="sng" dirty="0">
                <a:latin typeface="Comic Sans MS" pitchFamily="66" charset="0"/>
              </a:rPr>
              <a:t>Lesson Objectives</a:t>
            </a:r>
          </a:p>
          <a:p>
            <a:pPr eaLnBrk="1" fontAlgn="auto" hangingPunct="1">
              <a:spcAft>
                <a:spcPts val="0"/>
              </a:spcAft>
              <a:buClr>
                <a:schemeClr val="accent3"/>
              </a:buClr>
              <a:buFont typeface="Georgia"/>
              <a:buNone/>
              <a:defRPr/>
            </a:pPr>
            <a:r>
              <a:rPr lang="en-GB" b="1" u="sng" dirty="0">
                <a:latin typeface="Comic Sans MS" pitchFamily="66" charset="0"/>
              </a:rPr>
              <a:t>By the end of the lesson you will be able to...</a:t>
            </a:r>
          </a:p>
          <a:p>
            <a:pPr eaLnBrk="1" fontAlgn="auto" hangingPunct="1">
              <a:spcAft>
                <a:spcPts val="0"/>
              </a:spcAft>
              <a:buClr>
                <a:schemeClr val="accent3"/>
              </a:buClr>
              <a:buFont typeface="Arial" pitchFamily="34" charset="0"/>
              <a:buChar char="•"/>
              <a:defRPr/>
            </a:pPr>
            <a:r>
              <a:rPr lang="en-GB" dirty="0">
                <a:latin typeface="Comic Sans MS" pitchFamily="66" charset="0"/>
              </a:rPr>
              <a:t>Define the term ‘Internalisation.’</a:t>
            </a:r>
          </a:p>
          <a:p>
            <a:pPr eaLnBrk="1" fontAlgn="auto" hangingPunct="1">
              <a:spcAft>
                <a:spcPts val="0"/>
              </a:spcAft>
              <a:buClr>
                <a:schemeClr val="accent3"/>
              </a:buClr>
              <a:buFont typeface="Arial" pitchFamily="34" charset="0"/>
              <a:buChar char="•"/>
              <a:defRPr/>
            </a:pPr>
            <a:r>
              <a:rPr lang="en-GB" dirty="0">
                <a:latin typeface="Comic Sans MS" pitchFamily="66" charset="0"/>
              </a:rPr>
              <a:t>Outline </a:t>
            </a:r>
            <a:r>
              <a:rPr lang="en-GB" dirty="0" err="1">
                <a:latin typeface="Comic Sans MS" pitchFamily="66" charset="0"/>
              </a:rPr>
              <a:t>Sherif’s</a:t>
            </a:r>
            <a:r>
              <a:rPr lang="en-GB" dirty="0">
                <a:latin typeface="Comic Sans MS" pitchFamily="66" charset="0"/>
              </a:rPr>
              <a:t> study into conformity.</a:t>
            </a:r>
          </a:p>
          <a:p>
            <a:pPr eaLnBrk="1" fontAlgn="auto" hangingPunct="1">
              <a:spcAft>
                <a:spcPts val="0"/>
              </a:spcAft>
              <a:buClr>
                <a:schemeClr val="accent3"/>
              </a:buClr>
              <a:buFont typeface="Arial" pitchFamily="34" charset="0"/>
              <a:buChar char="•"/>
              <a:defRPr/>
            </a:pPr>
            <a:r>
              <a:rPr lang="en-GB" dirty="0">
                <a:latin typeface="Comic Sans MS" pitchFamily="66" charset="0"/>
              </a:rPr>
              <a:t>Evaluate </a:t>
            </a:r>
            <a:r>
              <a:rPr lang="en-GB" dirty="0" err="1">
                <a:latin typeface="Comic Sans MS" pitchFamily="66" charset="0"/>
              </a:rPr>
              <a:t>Sherif’s</a:t>
            </a:r>
            <a:r>
              <a:rPr lang="en-GB" dirty="0">
                <a:latin typeface="Comic Sans MS" pitchFamily="66" charset="0"/>
              </a:rPr>
              <a:t> study </a:t>
            </a:r>
            <a:r>
              <a:rPr lang="en-GB" sz="1200" dirty="0">
                <a:latin typeface="Comic Sans MS" pitchFamily="66" charset="0"/>
              </a:rPr>
              <a:t>(methodology, supporting/contradictory research and ethics).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73993FC-8749-4513-BD5B-F4C7E4FA1055}"/>
              </a:ext>
            </a:extLst>
          </p:cNvPr>
          <p:cNvSpPr>
            <a:spLocks noGrp="1"/>
          </p:cNvSpPr>
          <p:nvPr>
            <p:ph type="title"/>
          </p:nvPr>
        </p:nvSpPr>
        <p:spPr/>
        <p:txBody>
          <a:bodyPr/>
          <a:lstStyle/>
          <a:p>
            <a:pPr eaLnBrk="1" hangingPunct="1"/>
            <a:r>
              <a:rPr lang="en-GB" altLang="en-US"/>
              <a:t>Procedure</a:t>
            </a:r>
          </a:p>
        </p:txBody>
      </p:sp>
      <p:graphicFrame>
        <p:nvGraphicFramePr>
          <p:cNvPr id="4" name="Content Placeholder 3">
            <a:extLst>
              <a:ext uri="{FF2B5EF4-FFF2-40B4-BE49-F238E27FC236}">
                <a16:creationId xmlns:a16="http://schemas.microsoft.com/office/drawing/2014/main" id="{93E910A5-D1BD-4139-807E-F92EB72263A2}"/>
              </a:ext>
            </a:extLst>
          </p:cNvPr>
          <p:cNvGraphicFramePr>
            <a:graphicFrameLocks noGrp="1"/>
          </p:cNvGraphicFramePr>
          <p:nvPr>
            <p:ph idx="1"/>
          </p:nvPr>
        </p:nvGraphicFramePr>
        <p:xfrm>
          <a:off x="500034" y="12858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D5D412B-BDDA-4D3E-AEA0-DE9115AFD77E}"/>
              </a:ext>
            </a:extLst>
          </p:cNvPr>
          <p:cNvSpPr>
            <a:spLocks noGrp="1"/>
          </p:cNvSpPr>
          <p:nvPr>
            <p:ph type="title"/>
          </p:nvPr>
        </p:nvSpPr>
        <p:spPr/>
        <p:txBody>
          <a:bodyPr/>
          <a:lstStyle/>
          <a:p>
            <a:pPr eaLnBrk="1" hangingPunct="1"/>
            <a:r>
              <a:rPr lang="en-GB" altLang="en-US"/>
              <a:t>Procedure</a:t>
            </a:r>
          </a:p>
        </p:txBody>
      </p:sp>
      <p:graphicFrame>
        <p:nvGraphicFramePr>
          <p:cNvPr id="4" name="Content Placeholder 3">
            <a:extLst>
              <a:ext uri="{FF2B5EF4-FFF2-40B4-BE49-F238E27FC236}">
                <a16:creationId xmlns:a16="http://schemas.microsoft.com/office/drawing/2014/main" id="{FDAD8355-D870-4298-8DC4-346F50A65941}"/>
              </a:ext>
            </a:extLst>
          </p:cNvPr>
          <p:cNvGraphicFramePr>
            <a:graphicFrameLocks noGrp="1"/>
          </p:cNvGraphicFramePr>
          <p:nvPr>
            <p:ph idx="1"/>
          </p:nvPr>
        </p:nvGraphicFramePr>
        <p:xfrm>
          <a:off x="500034" y="12858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259E-BBF0-47D2-A9E7-636E0B1BA2CE}"/>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a:t>
            </a:r>
            <a:r>
              <a:rPr lang="en-GB" sz="48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Sherif’s</a:t>
            </a: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study continued...</a:t>
            </a:r>
            <a:endParaRPr lang="en-GB" sz="48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endParaRPr>
          </a:p>
        </p:txBody>
      </p:sp>
      <p:sp>
        <p:nvSpPr>
          <p:cNvPr id="3" name="Content Placeholder 2">
            <a:extLst>
              <a:ext uri="{FF2B5EF4-FFF2-40B4-BE49-F238E27FC236}">
                <a16:creationId xmlns:a16="http://schemas.microsoft.com/office/drawing/2014/main" id="{E0A4169A-42F0-4909-B4D6-F8AA0DC34043}"/>
              </a:ext>
            </a:extLst>
          </p:cNvPr>
          <p:cNvSpPr>
            <a:spLocks noGrp="1"/>
          </p:cNvSpPr>
          <p:nvPr>
            <p:ph idx="1"/>
          </p:nvPr>
        </p:nvSpPr>
        <p:spPr>
          <a:xfrm>
            <a:off x="0" y="2214563"/>
            <a:ext cx="9001125" cy="4181475"/>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r>
              <a:rPr lang="en-GB" dirty="0" err="1">
                <a:latin typeface="Comic Sans MS" pitchFamily="66" charset="0"/>
              </a:rPr>
              <a:t>Sherif</a:t>
            </a:r>
            <a:r>
              <a:rPr lang="en-GB" dirty="0">
                <a:latin typeface="Comic Sans MS" pitchFamily="66" charset="0"/>
              </a:rPr>
              <a:t> found that when the participants were put in groups, their </a:t>
            </a:r>
            <a:r>
              <a:rPr lang="en-GB" b="1" dirty="0">
                <a:latin typeface="Comic Sans MS" pitchFamily="66" charset="0"/>
              </a:rPr>
              <a:t>estimates converged towards a group mean</a:t>
            </a:r>
            <a:r>
              <a:rPr lang="en-GB" dirty="0">
                <a:latin typeface="Comic Sans MS" pitchFamily="66" charset="0"/>
              </a:rPr>
              <a:t> (despite not being told to arrive at a group estimate).</a:t>
            </a:r>
          </a:p>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err="1">
                <a:latin typeface="Comic Sans MS" pitchFamily="66" charset="0"/>
              </a:rPr>
              <a:t>Sherif</a:t>
            </a:r>
            <a:r>
              <a:rPr lang="en-GB" dirty="0">
                <a:latin typeface="Comic Sans MS" pitchFamily="66" charset="0"/>
              </a:rPr>
              <a:t> suggested that the reason why participants converged towards the group mean was because they were </a:t>
            </a:r>
            <a:r>
              <a:rPr lang="en-GB" b="1" dirty="0">
                <a:latin typeface="Comic Sans MS" pitchFamily="66" charset="0"/>
              </a:rPr>
              <a:t>looking to the other group members for information/guidance.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6E96-F6AC-41A6-87E9-0550343DC957}"/>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Evaluation (AO2) </a:t>
            </a:r>
            <a:endParaRPr lang="en-GB" sz="48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endParaRPr>
          </a:p>
        </p:txBody>
      </p:sp>
      <p:sp>
        <p:nvSpPr>
          <p:cNvPr id="3" name="Content Placeholder 2">
            <a:extLst>
              <a:ext uri="{FF2B5EF4-FFF2-40B4-BE49-F238E27FC236}">
                <a16:creationId xmlns:a16="http://schemas.microsoft.com/office/drawing/2014/main" id="{7896A774-6970-44D6-85D1-71FC28FC222F}"/>
              </a:ext>
            </a:extLst>
          </p:cNvPr>
          <p:cNvSpPr>
            <a:spLocks noGrp="1"/>
          </p:cNvSpPr>
          <p:nvPr>
            <p:ph idx="1"/>
          </p:nvPr>
        </p:nvSpPr>
        <p:spPr>
          <a:xfrm>
            <a:off x="0" y="2286000"/>
            <a:ext cx="9001125" cy="4110038"/>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r>
              <a:rPr lang="en-GB" sz="4800" dirty="0">
                <a:latin typeface="Comic Sans MS" pitchFamily="66" charset="0"/>
              </a:rPr>
              <a:t>+ </a:t>
            </a:r>
            <a:r>
              <a:rPr lang="en-GB" sz="2400" dirty="0">
                <a:latin typeface="Comic Sans MS" pitchFamily="66" charset="0"/>
              </a:rPr>
              <a:t>The study was conducted in a laboratory...</a:t>
            </a:r>
          </a:p>
          <a:p>
            <a:pPr marL="365760" indent="-256032" eaLnBrk="1" fontAlgn="auto" hangingPunct="1">
              <a:spcAft>
                <a:spcPts val="0"/>
              </a:spcAft>
              <a:buClr>
                <a:schemeClr val="accent6">
                  <a:lumMod val="50000"/>
                </a:schemeClr>
              </a:buClr>
              <a:buSzPct val="103000"/>
              <a:buFont typeface="Georgia" panose="02040502050405020303" pitchFamily="18" charset="0"/>
              <a:buNone/>
              <a:defRPr/>
            </a:pPr>
            <a:endParaRPr lang="en-GB" sz="24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panose="02040502050405020303" pitchFamily="18" charset="0"/>
              <a:buNone/>
              <a:defRPr/>
            </a:pPr>
            <a:endParaRPr lang="en-GB" sz="24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4800" dirty="0">
                <a:latin typeface="Comic Sans MS" pitchFamily="66" charset="0"/>
              </a:rPr>
              <a:t>- </a:t>
            </a:r>
            <a:r>
              <a:rPr lang="en-GB" sz="2400" dirty="0">
                <a:latin typeface="Comic Sans MS" pitchFamily="66" charset="0"/>
              </a:rPr>
              <a:t>The study was conducted in a laboratory...</a:t>
            </a:r>
          </a:p>
          <a:p>
            <a:pPr marL="365760" indent="-256032" eaLnBrk="1" fontAlgn="auto" hangingPunct="1">
              <a:spcAft>
                <a:spcPts val="0"/>
              </a:spcAft>
              <a:buClr>
                <a:schemeClr val="accent6">
                  <a:lumMod val="50000"/>
                </a:schemeClr>
              </a:buClr>
              <a:buSzPct val="103000"/>
              <a:buFont typeface="Georgia"/>
              <a:buChar char="•"/>
              <a:defRPr/>
            </a:pPr>
            <a:r>
              <a:rPr lang="en-GB" sz="4800" dirty="0">
                <a:latin typeface="Comic Sans MS" pitchFamily="66" charset="0"/>
              </a:rPr>
              <a:t>- </a:t>
            </a:r>
            <a:r>
              <a:rPr lang="en-GB" sz="2400" dirty="0">
                <a:latin typeface="Comic Sans MS" pitchFamily="66" charset="0"/>
              </a:rPr>
              <a:t>The study can be criticised on ethical grounds...</a:t>
            </a:r>
          </a:p>
          <a:p>
            <a:pPr marL="365760" indent="-256032" eaLnBrk="1" fontAlgn="auto" hangingPunct="1">
              <a:spcAft>
                <a:spcPts val="0"/>
              </a:spcAft>
              <a:buClr>
                <a:schemeClr val="accent6">
                  <a:lumMod val="50000"/>
                </a:schemeClr>
              </a:buClr>
              <a:buSzPct val="103000"/>
              <a:buFont typeface="Georgia"/>
              <a:buChar char="•"/>
              <a:defRPr/>
            </a:pPr>
            <a:endParaRPr lang="en-GB" sz="24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2400" dirty="0">
                <a:latin typeface="Comic Sans MS" pitchFamily="66" charset="0"/>
              </a:rPr>
              <a:t>Have a go at writing a </a:t>
            </a:r>
            <a:r>
              <a:rPr lang="en-GB" sz="2400" b="1" u="sng" dirty="0">
                <a:latin typeface="Comic Sans MS" pitchFamily="66" charset="0"/>
              </a:rPr>
              <a:t>4 point rule</a:t>
            </a:r>
            <a:r>
              <a:rPr lang="en-GB" sz="2400" dirty="0">
                <a:latin typeface="Comic Sans MS" pitchFamily="66" charset="0"/>
              </a:rPr>
              <a:t> for the above points</a:t>
            </a:r>
            <a:endParaRPr lang="en-GB" sz="4800" dirty="0">
              <a:latin typeface="Comic Sans MS" pitchFamily="66" charset="0"/>
            </a:endParaRPr>
          </a:p>
        </p:txBody>
      </p:sp>
      <p:pic>
        <p:nvPicPr>
          <p:cNvPr id="29700" name="Picture 2" descr="C:\Users\Catherine\Pictures\Microsoft Clip Organizer\j0078833.wmf">
            <a:extLst>
              <a:ext uri="{FF2B5EF4-FFF2-40B4-BE49-F238E27FC236}">
                <a16:creationId xmlns:a16="http://schemas.microsoft.com/office/drawing/2014/main" id="{30AED2E5-8C26-420D-836F-3E592094BF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5188" y="2286000"/>
            <a:ext cx="163195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4" descr="See full size image">
            <a:hlinkClick r:id="rId4"/>
            <a:extLst>
              <a:ext uri="{FF2B5EF4-FFF2-40B4-BE49-F238E27FC236}">
                <a16:creationId xmlns:a16="http://schemas.microsoft.com/office/drawing/2014/main" id="{57D562C5-C89F-4E71-BDD1-2FAA5BB9DB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3875" y="4071938"/>
            <a:ext cx="779463"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681E29D-CC1C-4FDE-92AD-56DB17807ED6}"/>
              </a:ext>
            </a:extLst>
          </p:cNvPr>
          <p:cNvSpPr/>
          <p:nvPr/>
        </p:nvSpPr>
        <p:spPr>
          <a:xfrm>
            <a:off x="107950" y="0"/>
            <a:ext cx="8928100"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To investigate whether participants would conform and change their individual prediction about how far they perceived a spot of light to move.</a:t>
            </a:r>
          </a:p>
        </p:txBody>
      </p:sp>
      <p:sp>
        <p:nvSpPr>
          <p:cNvPr id="5" name="Rectangle 4">
            <a:extLst>
              <a:ext uri="{FF2B5EF4-FFF2-40B4-BE49-F238E27FC236}">
                <a16:creationId xmlns:a16="http://schemas.microsoft.com/office/drawing/2014/main" id="{209AA962-96D2-4BC8-9A19-73D414844E8D}"/>
              </a:ext>
            </a:extLst>
          </p:cNvPr>
          <p:cNvSpPr/>
          <p:nvPr/>
        </p:nvSpPr>
        <p:spPr>
          <a:xfrm>
            <a:off x="107950" y="1439863"/>
            <a:ext cx="8928100" cy="1439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Used the auto-kinetic effect (an optical illusion) to research internalisation. </a:t>
            </a:r>
          </a:p>
        </p:txBody>
      </p:sp>
      <p:sp>
        <p:nvSpPr>
          <p:cNvPr id="6" name="Rectangle 5">
            <a:extLst>
              <a:ext uri="{FF2B5EF4-FFF2-40B4-BE49-F238E27FC236}">
                <a16:creationId xmlns:a16="http://schemas.microsoft.com/office/drawing/2014/main" id="{ECCB88F5-6070-48FF-A4C0-C32F39780170}"/>
              </a:ext>
            </a:extLst>
          </p:cNvPr>
          <p:cNvSpPr/>
          <p:nvPr/>
        </p:nvSpPr>
        <p:spPr>
          <a:xfrm>
            <a:off x="107950" y="2901950"/>
            <a:ext cx="8928100"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Auto-kinetic effect is when participants think that a light is moving when really movements are down to a ‘trick of the eye.’</a:t>
            </a:r>
          </a:p>
        </p:txBody>
      </p:sp>
      <p:sp>
        <p:nvSpPr>
          <p:cNvPr id="7" name="Rectangle 6">
            <a:extLst>
              <a:ext uri="{FF2B5EF4-FFF2-40B4-BE49-F238E27FC236}">
                <a16:creationId xmlns:a16="http://schemas.microsoft.com/office/drawing/2014/main" id="{540B26A1-E610-45B3-8497-90C9CB423087}"/>
              </a:ext>
            </a:extLst>
          </p:cNvPr>
          <p:cNvSpPr/>
          <p:nvPr/>
        </p:nvSpPr>
        <p:spPr>
          <a:xfrm>
            <a:off x="107950" y="4341813"/>
            <a:ext cx="8928100" cy="144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Participants firstly tested individually in the room, individual estimates had wide variation (from 1 inch to 10 inches). Participants were asked to give 100 estimates.</a:t>
            </a:r>
          </a:p>
        </p:txBody>
      </p:sp>
      <p:sp>
        <p:nvSpPr>
          <p:cNvPr id="8" name="Rectangle 7">
            <a:extLst>
              <a:ext uri="{FF2B5EF4-FFF2-40B4-BE49-F238E27FC236}">
                <a16:creationId xmlns:a16="http://schemas.microsoft.com/office/drawing/2014/main" id="{ACBAA435-93D8-49EF-9E5F-754702720670}"/>
              </a:ext>
            </a:extLst>
          </p:cNvPr>
          <p:cNvSpPr/>
          <p:nvPr/>
        </p:nvSpPr>
        <p:spPr>
          <a:xfrm>
            <a:off x="107950" y="5761038"/>
            <a:ext cx="8928100" cy="1052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Next tested in groups of 2/3. Participants asked to verbalise their answers, answers were varied at first.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46EF47-844F-43C7-98F5-7A9A828628D1}"/>
              </a:ext>
            </a:extLst>
          </p:cNvPr>
          <p:cNvSpPr/>
          <p:nvPr/>
        </p:nvSpPr>
        <p:spPr>
          <a:xfrm>
            <a:off x="107950" y="0"/>
            <a:ext cx="8928100"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Eventually a group norm emerged to which all participants conformed.</a:t>
            </a:r>
          </a:p>
        </p:txBody>
      </p:sp>
      <p:sp>
        <p:nvSpPr>
          <p:cNvPr id="5" name="Rectangle 4">
            <a:extLst>
              <a:ext uri="{FF2B5EF4-FFF2-40B4-BE49-F238E27FC236}">
                <a16:creationId xmlns:a16="http://schemas.microsoft.com/office/drawing/2014/main" id="{CDE242BF-02D0-4C87-9DF5-6606FFE50619}"/>
              </a:ext>
            </a:extLst>
          </p:cNvPr>
          <p:cNvSpPr/>
          <p:nvPr/>
        </p:nvSpPr>
        <p:spPr>
          <a:xfrm>
            <a:off x="107950" y="1439863"/>
            <a:ext cx="8928100" cy="1439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Firstly tested in small groups of 2/3, participants were asked to verbalise their answers. Early estimates were varied.</a:t>
            </a:r>
          </a:p>
        </p:txBody>
      </p:sp>
      <p:sp>
        <p:nvSpPr>
          <p:cNvPr id="6" name="Rectangle 5">
            <a:extLst>
              <a:ext uri="{FF2B5EF4-FFF2-40B4-BE49-F238E27FC236}">
                <a16:creationId xmlns:a16="http://schemas.microsoft.com/office/drawing/2014/main" id="{7E835C82-2F21-44C3-88C3-4415B1FCBD56}"/>
              </a:ext>
            </a:extLst>
          </p:cNvPr>
          <p:cNvSpPr/>
          <p:nvPr/>
        </p:nvSpPr>
        <p:spPr>
          <a:xfrm>
            <a:off x="107950" y="2901950"/>
            <a:ext cx="8928100"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Eventually a group norm emerged and participants began to conform to this group norm.</a:t>
            </a:r>
          </a:p>
        </p:txBody>
      </p:sp>
      <p:sp>
        <p:nvSpPr>
          <p:cNvPr id="7" name="Rectangle 6">
            <a:extLst>
              <a:ext uri="{FF2B5EF4-FFF2-40B4-BE49-F238E27FC236}">
                <a16:creationId xmlns:a16="http://schemas.microsoft.com/office/drawing/2014/main" id="{07F85B89-A985-41DB-9221-B25EB7D8E447}"/>
              </a:ext>
            </a:extLst>
          </p:cNvPr>
          <p:cNvSpPr/>
          <p:nvPr/>
        </p:nvSpPr>
        <p:spPr>
          <a:xfrm>
            <a:off x="107950" y="4341813"/>
            <a:ext cx="8928100" cy="144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Comic Sans MS" pitchFamily="66" charset="0"/>
              </a:rPr>
              <a:t>Participants were tested individually and still they retained the group norm prediction of how far the light moved.</a:t>
            </a:r>
          </a:p>
        </p:txBody>
      </p:sp>
      <p:sp>
        <p:nvSpPr>
          <p:cNvPr id="8" name="Rectangle 7">
            <a:extLst>
              <a:ext uri="{FF2B5EF4-FFF2-40B4-BE49-F238E27FC236}">
                <a16:creationId xmlns:a16="http://schemas.microsoft.com/office/drawing/2014/main" id="{0EACB7DF-24E5-47D7-A38D-B8997FA704A3}"/>
              </a:ext>
            </a:extLst>
          </p:cNvPr>
          <p:cNvSpPr/>
          <p:nvPr/>
        </p:nvSpPr>
        <p:spPr>
          <a:xfrm>
            <a:off x="107950" y="5761038"/>
            <a:ext cx="8928100" cy="1052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err="1">
                <a:latin typeface="Comic Sans MS" pitchFamily="66" charset="0"/>
              </a:rPr>
              <a:t>Sherif</a:t>
            </a:r>
            <a:r>
              <a:rPr lang="en-GB" sz="1600" dirty="0">
                <a:latin typeface="Comic Sans MS" pitchFamily="66" charset="0"/>
              </a:rPr>
              <a:t> concluded that within his experiment internalisation had occurred (the group norm became the individual’s estimate also because they genuinely believed the other participants in the group were better informed than themselves, (i.e. believed the other members of the group to be right).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51B9AF-DB4A-40AB-A0AD-26D168E98874}"/>
              </a:ext>
            </a:extLst>
          </p:cNvPr>
          <p:cNvSpPr/>
          <p:nvPr/>
        </p:nvSpPr>
        <p:spPr>
          <a:xfrm>
            <a:off x="107950" y="1439863"/>
            <a:ext cx="8928100" cy="1439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latin typeface="Comic Sans MS" pitchFamily="66" charset="0"/>
              </a:rPr>
              <a:t>Sherif</a:t>
            </a:r>
            <a:r>
              <a:rPr lang="en-GB" dirty="0">
                <a:latin typeface="Comic Sans MS" pitchFamily="66" charset="0"/>
              </a:rPr>
              <a:t> found that when the participants were put in groups, their </a:t>
            </a:r>
            <a:r>
              <a:rPr lang="en-GB" b="1" dirty="0">
                <a:latin typeface="Comic Sans MS" pitchFamily="66" charset="0"/>
              </a:rPr>
              <a:t>estimates converged towards a group mean</a:t>
            </a:r>
            <a:r>
              <a:rPr lang="en-GB" dirty="0">
                <a:latin typeface="Comic Sans MS" pitchFamily="66" charset="0"/>
              </a:rPr>
              <a:t> (despite not being told to arrive at a group estimate).</a:t>
            </a:r>
          </a:p>
          <a:p>
            <a:pPr algn="ctr">
              <a:defRPr/>
            </a:pPr>
            <a:endParaRPr lang="en-GB" dirty="0">
              <a:latin typeface="Comic Sans MS" pitchFamily="66" charset="0"/>
            </a:endParaRPr>
          </a:p>
        </p:txBody>
      </p:sp>
      <p:sp>
        <p:nvSpPr>
          <p:cNvPr id="9" name="Rectangle 8">
            <a:extLst>
              <a:ext uri="{FF2B5EF4-FFF2-40B4-BE49-F238E27FC236}">
                <a16:creationId xmlns:a16="http://schemas.microsoft.com/office/drawing/2014/main" id="{65746425-C543-4F46-8022-D93C77584CB7}"/>
              </a:ext>
            </a:extLst>
          </p:cNvPr>
          <p:cNvSpPr/>
          <p:nvPr/>
        </p:nvSpPr>
        <p:spPr>
          <a:xfrm>
            <a:off x="107950" y="2879725"/>
            <a:ext cx="8928100" cy="144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109728" algn="ctr" fontAlgn="auto">
              <a:spcAft>
                <a:spcPts val="0"/>
              </a:spcAft>
              <a:buClr>
                <a:schemeClr val="accent6">
                  <a:lumMod val="50000"/>
                </a:schemeClr>
              </a:buClr>
              <a:buSzPct val="103000"/>
              <a:defRPr/>
            </a:pPr>
            <a:r>
              <a:rPr lang="en-GB" dirty="0" err="1">
                <a:latin typeface="Comic Sans MS" pitchFamily="66" charset="0"/>
              </a:rPr>
              <a:t>Sherif</a:t>
            </a:r>
            <a:r>
              <a:rPr lang="en-GB" dirty="0">
                <a:latin typeface="Comic Sans MS" pitchFamily="66" charset="0"/>
              </a:rPr>
              <a:t> suggested that the reason why participants converged towards the group mean was because they were </a:t>
            </a:r>
            <a:r>
              <a:rPr lang="en-GB" b="1" dirty="0">
                <a:latin typeface="Comic Sans MS" pitchFamily="66" charset="0"/>
              </a:rPr>
              <a:t>looking to the other group members for information/guidance.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79FF-F17D-46EF-AD29-59B3CB89B007}"/>
              </a:ext>
            </a:extLst>
          </p:cNvPr>
          <p:cNvSpPr>
            <a:spLocks noGrp="1"/>
          </p:cNvSpPr>
          <p:nvPr>
            <p:ph type="title"/>
          </p:nvPr>
        </p:nvSpPr>
        <p:spPr>
          <a:xfrm>
            <a:off x="357158" y="1000108"/>
            <a:ext cx="8229600" cy="1066800"/>
          </a:xfrm>
          <a:ln>
            <a:miter lim="800000"/>
            <a:headEnd/>
            <a:tailEnd/>
          </a:ln>
        </p:spPr>
        <p:txBody>
          <a:bodyPr spcFirstLastPara="1">
            <a:prstTxWarp prst="textArchUp">
              <a:avLst/>
            </a:prstTxWarp>
            <a:normAutofit/>
          </a:bodyPr>
          <a:lstStyle/>
          <a:p>
            <a:pPr eaLnBrk="1" fontAlgn="auto" hangingPunct="1">
              <a:spcAft>
                <a:spcPts val="0"/>
              </a:spcAft>
              <a:defRPr/>
            </a:pPr>
            <a:r>
              <a:rPr lang="en-GB" sz="6000" dirty="0">
                <a:solidFill>
                  <a:srgbClr val="002060"/>
                </a:solidFill>
                <a:latin typeface="Comic Sans MS" pitchFamily="66" charset="0"/>
              </a:rPr>
              <a:t>Lets Recap...</a:t>
            </a:r>
          </a:p>
        </p:txBody>
      </p:sp>
      <p:sp>
        <p:nvSpPr>
          <p:cNvPr id="3" name="Content Placeholder 2">
            <a:extLst>
              <a:ext uri="{FF2B5EF4-FFF2-40B4-BE49-F238E27FC236}">
                <a16:creationId xmlns:a16="http://schemas.microsoft.com/office/drawing/2014/main" id="{BD7E0C45-0127-4829-8FD3-98B7CE7FC581}"/>
              </a:ext>
            </a:extLst>
          </p:cNvPr>
          <p:cNvSpPr>
            <a:spLocks noGrp="1"/>
          </p:cNvSpPr>
          <p:nvPr>
            <p:ph idx="1"/>
          </p:nvPr>
        </p:nvSpPr>
        <p:spPr>
          <a:xfrm>
            <a:off x="357188" y="2071688"/>
            <a:ext cx="8229600" cy="4324350"/>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Can you remember what was covered                          during last lesson?</a:t>
            </a:r>
          </a:p>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Complete the handout reviewing the information covered during your last Psychology lesson.</a:t>
            </a:r>
          </a:p>
        </p:txBody>
      </p:sp>
      <p:pic>
        <p:nvPicPr>
          <p:cNvPr id="18436" name="Picture 4" descr="http://www.math.hmc.edu/~tucker/math104/graphics/thinking-cap.gif">
            <a:extLst>
              <a:ext uri="{FF2B5EF4-FFF2-40B4-BE49-F238E27FC236}">
                <a16:creationId xmlns:a16="http://schemas.microsoft.com/office/drawing/2014/main" id="{3F66C3D5-D60B-4F64-83BD-F6A06E84D4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5188" y="785813"/>
            <a:ext cx="1736725" cy="20113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8437" name="Picture 8" descr="http://www.thecrosshairstrader.com/wp-content/uploads/2009/10/thinking-cap.jpg">
            <a:extLst>
              <a:ext uri="{FF2B5EF4-FFF2-40B4-BE49-F238E27FC236}">
                <a16:creationId xmlns:a16="http://schemas.microsoft.com/office/drawing/2014/main" id="{8E3241A3-3B78-4774-A377-5A7D82B9CA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0813" y="4429125"/>
            <a:ext cx="2457450" cy="21431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C478E-2E68-43C3-93E0-7BEE5FD82D6A}"/>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How many sweets are in the  </a:t>
            </a:r>
            <a:b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b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jar?</a:t>
            </a:r>
          </a:p>
        </p:txBody>
      </p:sp>
      <p:sp>
        <p:nvSpPr>
          <p:cNvPr id="3" name="Content Placeholder 2">
            <a:extLst>
              <a:ext uri="{FF2B5EF4-FFF2-40B4-BE49-F238E27FC236}">
                <a16:creationId xmlns:a16="http://schemas.microsoft.com/office/drawing/2014/main" id="{9C0D46B3-51D0-47CD-B101-74FFB7F4D9DF}"/>
              </a:ext>
            </a:extLst>
          </p:cNvPr>
          <p:cNvSpPr>
            <a:spLocks noGrp="1"/>
          </p:cNvSpPr>
          <p:nvPr>
            <p:ph idx="1"/>
          </p:nvPr>
        </p:nvSpPr>
        <p:spPr>
          <a:xfrm>
            <a:off x="357188" y="2214563"/>
            <a:ext cx="8229600" cy="4181475"/>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By yourself, make an estimate of how many sweets you think are in the jar.</a:t>
            </a:r>
          </a:p>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Write your answer on your whiteboard (</a:t>
            </a:r>
            <a:r>
              <a:rPr lang="en-GB" b="1" u="sng" dirty="0">
                <a:latin typeface="Comic Sans MS" pitchFamily="66" charset="0"/>
              </a:rPr>
              <a:t>don’t let anyone else see your answer</a:t>
            </a:r>
            <a:r>
              <a:rPr lang="en-GB" dirty="0">
                <a:latin typeface="Comic Sans MS" pitchFamily="66" charset="0"/>
              </a:rPr>
              <a:t>)</a:t>
            </a:r>
          </a:p>
        </p:txBody>
      </p:sp>
      <p:pic>
        <p:nvPicPr>
          <p:cNvPr id="19460" name="Picture 4" descr="http://www.cjscandyjar.co.uk/shop/images/largejarosweets.jpg">
            <a:extLst>
              <a:ext uri="{FF2B5EF4-FFF2-40B4-BE49-F238E27FC236}">
                <a16:creationId xmlns:a16="http://schemas.microsoft.com/office/drawing/2014/main" id="{DB5B9B9E-BE2C-4491-A5C5-2356F6D7EC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3688" y="4679950"/>
            <a:ext cx="2357437"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C56A-F6B2-462F-9498-055513CC5597}"/>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Show your boards...</a:t>
            </a:r>
          </a:p>
        </p:txBody>
      </p:sp>
      <p:sp>
        <p:nvSpPr>
          <p:cNvPr id="3" name="Content Placeholder 2">
            <a:extLst>
              <a:ext uri="{FF2B5EF4-FFF2-40B4-BE49-F238E27FC236}">
                <a16:creationId xmlns:a16="http://schemas.microsoft.com/office/drawing/2014/main" id="{A9AA5DE9-4B56-459C-BF35-1FCFA5CC59AE}"/>
              </a:ext>
            </a:extLst>
          </p:cNvPr>
          <p:cNvSpPr>
            <a:spLocks noGrp="1"/>
          </p:cNvSpPr>
          <p:nvPr>
            <p:ph idx="1"/>
          </p:nvPr>
        </p:nvSpPr>
        <p:spPr>
          <a:xfrm>
            <a:off x="357188" y="2214563"/>
            <a:ext cx="8229600" cy="4181475"/>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What did you/everyone else estimate? </a:t>
            </a:r>
          </a:p>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Are you happy with your estimate?</a:t>
            </a:r>
          </a:p>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You have 10 seconds to change your estimate (if you want to).</a:t>
            </a:r>
          </a:p>
        </p:txBody>
      </p:sp>
      <p:pic>
        <p:nvPicPr>
          <p:cNvPr id="20484" name="Picture 2" descr="http://www.tangischools.org/TTMath/Clip%20art/math_estimate.gif">
            <a:extLst>
              <a:ext uri="{FF2B5EF4-FFF2-40B4-BE49-F238E27FC236}">
                <a16:creationId xmlns:a16="http://schemas.microsoft.com/office/drawing/2014/main" id="{335D101B-9BB5-42FF-B32D-2618624E59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7938" y="5072063"/>
            <a:ext cx="242887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heel(4)">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A44-F66B-4113-9AA9-4440DA6954B7}"/>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How many sweets are in the  </a:t>
            </a:r>
            <a:b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b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jar?</a:t>
            </a:r>
          </a:p>
        </p:txBody>
      </p:sp>
      <p:sp>
        <p:nvSpPr>
          <p:cNvPr id="3" name="Content Placeholder 2">
            <a:extLst>
              <a:ext uri="{FF2B5EF4-FFF2-40B4-BE49-F238E27FC236}">
                <a16:creationId xmlns:a16="http://schemas.microsoft.com/office/drawing/2014/main" id="{8BACDF99-DC02-4464-A824-22E30C0E31B9}"/>
              </a:ext>
            </a:extLst>
          </p:cNvPr>
          <p:cNvSpPr>
            <a:spLocks noGrp="1"/>
          </p:cNvSpPr>
          <p:nvPr>
            <p:ph idx="1"/>
          </p:nvPr>
        </p:nvSpPr>
        <p:spPr>
          <a:xfrm>
            <a:off x="142875" y="2214563"/>
            <a:ext cx="8786813" cy="4181475"/>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Read your estimate again...</a:t>
            </a:r>
          </a:p>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Did you change your answer?</a:t>
            </a:r>
          </a:p>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dirty="0">
                <a:latin typeface="Comic Sans MS" pitchFamily="66" charset="0"/>
              </a:rPr>
              <a:t>Why?</a:t>
            </a:r>
          </a:p>
          <a:p>
            <a:pPr marL="365760" indent="-256032" eaLnBrk="1" fontAlgn="auto" hangingPunct="1">
              <a:spcAft>
                <a:spcPts val="0"/>
              </a:spcAft>
              <a:buClr>
                <a:schemeClr val="accent6">
                  <a:lumMod val="50000"/>
                </a:schemeClr>
              </a:buClr>
              <a:buSzPct val="103000"/>
              <a:buFont typeface="Georgia" panose="02040502050405020303" pitchFamily="18" charset="0"/>
              <a:buNone/>
              <a:defRPr/>
            </a:pPr>
            <a:endParaRPr lang="en-GB" dirty="0">
              <a:latin typeface="Comic Sans MS" pitchFamily="66" charset="0"/>
            </a:endParaRPr>
          </a:p>
        </p:txBody>
      </p:sp>
      <p:pic>
        <p:nvPicPr>
          <p:cNvPr id="21508" name="Picture 4" descr="http://www.cjscandyjar.co.uk/shop/images/largejarosweets.jpg">
            <a:extLst>
              <a:ext uri="{FF2B5EF4-FFF2-40B4-BE49-F238E27FC236}">
                <a16:creationId xmlns:a16="http://schemas.microsoft.com/office/drawing/2014/main" id="{CFAFDF9F-C08A-458D-B17E-10187DC948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813" y="2571750"/>
            <a:ext cx="2357437"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A6038-30E6-40C8-AF31-AC1F93DB2CC2}"/>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Definition of </a:t>
            </a:r>
            <a:r>
              <a:rPr lang="en-GB" sz="48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Internalisation</a:t>
            </a:r>
          </a:p>
        </p:txBody>
      </p:sp>
      <p:sp>
        <p:nvSpPr>
          <p:cNvPr id="3" name="Content Placeholder 2">
            <a:extLst>
              <a:ext uri="{FF2B5EF4-FFF2-40B4-BE49-F238E27FC236}">
                <a16:creationId xmlns:a16="http://schemas.microsoft.com/office/drawing/2014/main" id="{BFBA7AFC-3B2D-4391-8C8D-62663FF3776B}"/>
              </a:ext>
            </a:extLst>
          </p:cNvPr>
          <p:cNvSpPr>
            <a:spLocks noGrp="1"/>
          </p:cNvSpPr>
          <p:nvPr>
            <p:ph idx="1"/>
          </p:nvPr>
        </p:nvSpPr>
        <p:spPr>
          <a:xfrm>
            <a:off x="214313" y="2214563"/>
            <a:ext cx="8786812" cy="4181475"/>
          </a:xfrm>
        </p:spPr>
        <p:txBody>
          <a:bodyPr>
            <a:normAutofit fontScale="77500" lnSpcReduction="20000"/>
          </a:bodyPr>
          <a:lstStyle/>
          <a:p>
            <a:pPr marL="365760" indent="-256032" eaLnBrk="1" fontAlgn="auto" hangingPunct="1">
              <a:spcAft>
                <a:spcPts val="0"/>
              </a:spcAft>
              <a:buClr>
                <a:schemeClr val="accent6">
                  <a:lumMod val="50000"/>
                </a:schemeClr>
              </a:buClr>
              <a:buSzPct val="103000"/>
              <a:buFont typeface="Georgia"/>
              <a:buChar char="•"/>
              <a:defRPr/>
            </a:pPr>
            <a:endParaRPr lang="en-GB"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3600" b="1" dirty="0" err="1">
                <a:latin typeface="Comic Sans MS" pitchFamily="66" charset="0"/>
              </a:rPr>
              <a:t>Kelman</a:t>
            </a:r>
            <a:r>
              <a:rPr lang="en-GB" sz="3600" b="1" dirty="0">
                <a:latin typeface="Comic Sans MS" pitchFamily="66" charset="0"/>
              </a:rPr>
              <a:t> (1958) </a:t>
            </a:r>
          </a:p>
          <a:p>
            <a:pPr marL="365760" indent="-256032" algn="ctr" eaLnBrk="1" fontAlgn="auto" hangingPunct="1">
              <a:spcAft>
                <a:spcPts val="0"/>
              </a:spcAft>
              <a:buClr>
                <a:schemeClr val="accent6">
                  <a:lumMod val="50000"/>
                </a:schemeClr>
              </a:buClr>
              <a:buSzPct val="103000"/>
              <a:buFont typeface="Georgia"/>
              <a:buChar char="•"/>
              <a:defRPr/>
            </a:pPr>
            <a:r>
              <a:rPr lang="en-GB" sz="3600" i="1" dirty="0">
                <a:latin typeface="Comic Sans MS" pitchFamily="66" charset="0"/>
              </a:rPr>
              <a:t>“acceptance of group norms.”</a:t>
            </a:r>
          </a:p>
          <a:p>
            <a:pPr marL="365760" indent="-256032" eaLnBrk="1" fontAlgn="auto" hangingPunct="1">
              <a:spcAft>
                <a:spcPts val="0"/>
              </a:spcAft>
              <a:buClr>
                <a:schemeClr val="accent6">
                  <a:lumMod val="50000"/>
                </a:schemeClr>
              </a:buClr>
              <a:buSzPct val="103000"/>
              <a:buFont typeface="Georgia"/>
              <a:buChar char="•"/>
              <a:defRPr/>
            </a:pPr>
            <a:endParaRPr lang="en-GB" sz="3600" i="1"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3600" dirty="0">
                <a:latin typeface="Comic Sans MS" pitchFamily="66" charset="0"/>
              </a:rPr>
              <a:t>Deepest level of conformity.</a:t>
            </a:r>
          </a:p>
          <a:p>
            <a:pPr marL="365760" indent="-256032" eaLnBrk="1" fontAlgn="auto" hangingPunct="1">
              <a:spcAft>
                <a:spcPts val="0"/>
              </a:spcAft>
              <a:buClr>
                <a:schemeClr val="accent6">
                  <a:lumMod val="50000"/>
                </a:schemeClr>
              </a:buClr>
              <a:buSzPct val="103000"/>
              <a:buFont typeface="Georgia"/>
              <a:buNone/>
              <a:defRPr/>
            </a:pPr>
            <a:endParaRPr lang="en-GB" sz="36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3600" dirty="0">
                <a:latin typeface="Comic Sans MS" pitchFamily="66" charset="0"/>
              </a:rPr>
              <a:t>Views of the group are </a:t>
            </a:r>
            <a:r>
              <a:rPr lang="en-GB" sz="3600" b="1" u="sng" dirty="0">
                <a:latin typeface="Comic Sans MS" pitchFamily="66" charset="0"/>
              </a:rPr>
              <a:t>internalised.</a:t>
            </a:r>
          </a:p>
          <a:p>
            <a:pPr marL="365760" indent="-256032" eaLnBrk="1" fontAlgn="auto" hangingPunct="1">
              <a:spcAft>
                <a:spcPts val="0"/>
              </a:spcAft>
              <a:buClr>
                <a:schemeClr val="accent6">
                  <a:lumMod val="50000"/>
                </a:schemeClr>
              </a:buClr>
              <a:buSzPct val="103000"/>
              <a:buFont typeface="Georgia"/>
              <a:buNone/>
              <a:defRPr/>
            </a:pPr>
            <a:endParaRPr lang="en-GB" sz="3600" b="1" u="sng"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3600" dirty="0">
                <a:latin typeface="Comic Sans MS" pitchFamily="66" charset="0"/>
              </a:rPr>
              <a:t>Views taken on permanent level.</a:t>
            </a:r>
          </a:p>
          <a:p>
            <a:pPr marL="365760" indent="-256032" eaLnBrk="1" fontAlgn="auto" hangingPunct="1">
              <a:spcAft>
                <a:spcPts val="0"/>
              </a:spcAft>
              <a:buClr>
                <a:schemeClr val="accent6">
                  <a:lumMod val="50000"/>
                </a:schemeClr>
              </a:buClr>
              <a:buSzPct val="103000"/>
              <a:buFont typeface="Georgia"/>
              <a:buNone/>
              <a:defRPr/>
            </a:pPr>
            <a:endParaRPr lang="en-GB" sz="36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3600" dirty="0">
                <a:latin typeface="Comic Sans MS" pitchFamily="66" charset="0"/>
              </a:rPr>
              <a:t>Internalisation - conversion</a:t>
            </a:r>
          </a:p>
        </p:txBody>
      </p:sp>
      <p:pic>
        <p:nvPicPr>
          <p:cNvPr id="22532" name="Picture 2" descr="http://www.imagesdisney.com/images/finding-nemo-wallpapers.jpg">
            <a:extLst>
              <a:ext uri="{FF2B5EF4-FFF2-40B4-BE49-F238E27FC236}">
                <a16:creationId xmlns:a16="http://schemas.microsoft.com/office/drawing/2014/main" id="{70586949-869F-445F-B663-BF101399F6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3357563"/>
            <a:ext cx="1928812"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anim calcmode="lin" valueType="num">
                                      <p:cBhvr>
                                        <p:cTn id="8"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4" end="4"/>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2000"/>
                                        <p:tgtEl>
                                          <p:spTgt spid="3">
                                            <p:txEl>
                                              <p:pRg st="6" end="6"/>
                                            </p:txEl>
                                          </p:spTgt>
                                        </p:tgtEl>
                                      </p:cBhvr>
                                    </p:animEffect>
                                    <p:anim calcmode="lin" valueType="num">
                                      <p:cBhvr>
                                        <p:cTn id="14"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6" end="6"/>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2000"/>
                                        <p:tgtEl>
                                          <p:spTgt spid="3">
                                            <p:txEl>
                                              <p:pRg st="8" end="8"/>
                                            </p:txEl>
                                          </p:spTgt>
                                        </p:tgtEl>
                                      </p:cBhvr>
                                    </p:animEffect>
                                    <p:anim calcmode="lin" valueType="num">
                                      <p:cBhvr>
                                        <p:cTn id="20"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8" end="8"/>
                                            </p:txEl>
                                          </p:spTgt>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fade">
                                      <p:cBhvr>
                                        <p:cTn id="25" dur="2000"/>
                                        <p:tgtEl>
                                          <p:spTgt spid="3">
                                            <p:txEl>
                                              <p:pRg st="10" end="10"/>
                                            </p:txEl>
                                          </p:spTgt>
                                        </p:tgtEl>
                                      </p:cBhvr>
                                    </p:animEffect>
                                    <p:anim calcmode="lin" valueType="num">
                                      <p:cBhvr>
                                        <p:cTn id="26" dur="2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10" end="1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4B0D-2857-487F-ADAF-5D498497A775}"/>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Real Life Examples of    </a:t>
            </a:r>
            <a:b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b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Internalisation??</a:t>
            </a:r>
          </a:p>
        </p:txBody>
      </p:sp>
      <p:sp>
        <p:nvSpPr>
          <p:cNvPr id="3" name="Content Placeholder 2">
            <a:extLst>
              <a:ext uri="{FF2B5EF4-FFF2-40B4-BE49-F238E27FC236}">
                <a16:creationId xmlns:a16="http://schemas.microsoft.com/office/drawing/2014/main" id="{EA27081A-D5BB-456F-908B-AA64A3398BBB}"/>
              </a:ext>
            </a:extLst>
          </p:cNvPr>
          <p:cNvSpPr>
            <a:spLocks noGrp="1"/>
          </p:cNvSpPr>
          <p:nvPr>
            <p:ph idx="1"/>
          </p:nvPr>
        </p:nvSpPr>
        <p:spPr>
          <a:xfrm>
            <a:off x="142875" y="2214563"/>
            <a:ext cx="8786813" cy="4181475"/>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r>
              <a:rPr lang="en-GB" sz="3600" dirty="0">
                <a:latin typeface="Comic Sans MS" pitchFamily="66" charset="0"/>
              </a:rPr>
              <a:t>Becoming a vegetarian after listening to and accepting the views                            of animal rights campaigners.</a:t>
            </a:r>
          </a:p>
          <a:p>
            <a:pPr marL="365760" indent="-256032" eaLnBrk="1" fontAlgn="auto" hangingPunct="1">
              <a:spcAft>
                <a:spcPts val="0"/>
              </a:spcAft>
              <a:buClr>
                <a:schemeClr val="accent6">
                  <a:lumMod val="50000"/>
                </a:schemeClr>
              </a:buClr>
              <a:buSzPct val="103000"/>
              <a:buFont typeface="Georgia"/>
              <a:buChar char="•"/>
              <a:defRPr/>
            </a:pPr>
            <a:endParaRPr lang="en-GB" sz="36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3600" dirty="0">
                <a:latin typeface="Comic Sans MS" pitchFamily="66" charset="0"/>
              </a:rPr>
              <a:t>Changing the political party you support after listening to the           leaders speech. </a:t>
            </a:r>
          </a:p>
        </p:txBody>
      </p:sp>
      <p:pic>
        <p:nvPicPr>
          <p:cNvPr id="19460" name="Picture 4" descr="http://www.depauw.edu/photos/PhotoDB_Repository/2006/8/vote%20clip%20art.jpg">
            <a:extLst>
              <a:ext uri="{FF2B5EF4-FFF2-40B4-BE49-F238E27FC236}">
                <a16:creationId xmlns:a16="http://schemas.microsoft.com/office/drawing/2014/main" id="{3C48CF16-6C9B-41BA-B2BC-F6295E82B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25" y="5000625"/>
            <a:ext cx="17145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http://a.abcnews.com/images/Health/at_fruit_veg_070427_mn.jpg">
            <a:extLst>
              <a:ext uri="{FF2B5EF4-FFF2-40B4-BE49-F238E27FC236}">
                <a16:creationId xmlns:a16="http://schemas.microsoft.com/office/drawing/2014/main" id="{2C40B9DF-A0A4-48F3-BF88-AA542C53FB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2857500"/>
            <a:ext cx="1936750"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9462"/>
                                        </p:tgtEl>
                                        <p:attrNameLst>
                                          <p:attrName>style.visibility</p:attrName>
                                        </p:attrNameLst>
                                      </p:cBhvr>
                                      <p:to>
                                        <p:strVal val="visible"/>
                                      </p:to>
                                    </p:set>
                                    <p:animEffect transition="in" filter="dissolve">
                                      <p:cBhvr>
                                        <p:cTn id="15" dur="500"/>
                                        <p:tgtEl>
                                          <p:spTgt spid="1946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4" presetClass="entr" presetSubtype="0" fill="hold" nodeType="clickEffect">
                                  <p:stCondLst>
                                    <p:cond delay="0"/>
                                  </p:stCondLst>
                                  <p:iterate type="lt">
                                    <p:tmPct val="0"/>
                                  </p:iterate>
                                  <p:childTnLst>
                                    <p:set>
                                      <p:cBhvr>
                                        <p:cTn id="19" dur="1" fill="hold">
                                          <p:stCondLst>
                                            <p:cond delay="0"/>
                                          </p:stCondLst>
                                        </p:cTn>
                                        <p:tgtEl>
                                          <p:spTgt spid="3">
                                            <p:txEl>
                                              <p:pRg st="2" end="2"/>
                                            </p:txEl>
                                          </p:spTgt>
                                        </p:tgtEl>
                                        <p:attrNameLst>
                                          <p:attrName>style.visibility</p:attrName>
                                        </p:attrNameLst>
                                      </p:cBhvr>
                                      <p:to>
                                        <p:strVal val="visible"/>
                                      </p:to>
                                    </p:set>
                                    <p:anim from="(-#ppt_w/2)" to="(#ppt_x)" calcmode="lin" valueType="num">
                                      <p:cBhvr>
                                        <p:cTn id="20" dur="600" fill="hold">
                                          <p:stCondLst>
                                            <p:cond delay="0"/>
                                          </p:stCondLst>
                                        </p:cTn>
                                        <p:tgtEl>
                                          <p:spTgt spid="3">
                                            <p:txEl>
                                              <p:pRg st="2" end="2"/>
                                            </p:txEl>
                                          </p:spTgt>
                                        </p:tgtEl>
                                        <p:attrNameLst>
                                          <p:attrName>ppt_x</p:attrName>
                                        </p:attrNameLst>
                                      </p:cBhvr>
                                    </p:anim>
                                    <p:anim from="0" to="-1.0" calcmode="lin" valueType="num">
                                      <p:cBhvr>
                                        <p:cTn id="21" dur="200" decel="50000" autoRev="1" fill="hold">
                                          <p:stCondLst>
                                            <p:cond delay="600"/>
                                          </p:stCondLst>
                                        </p:cTn>
                                        <p:tgtEl>
                                          <p:spTgt spid="3">
                                            <p:txEl>
                                              <p:pRg st="2" end="2"/>
                                            </p:txEl>
                                          </p:spTgt>
                                        </p:tgtEl>
                                        <p:attrNameLst>
                                          <p:attrName>xshear</p:attrName>
                                        </p:attrNameLst>
                                      </p:cBhvr>
                                    </p:anim>
                                    <p:animScale>
                                      <p:cBhvr>
                                        <p:cTn id="22" dur="200" decel="100000" autoRev="1" fill="hold">
                                          <p:stCondLst>
                                            <p:cond delay="600"/>
                                          </p:stCondLst>
                                        </p:cTn>
                                        <p:tgtEl>
                                          <p:spTgt spid="3">
                                            <p:txEl>
                                              <p:pRg st="2" end="2"/>
                                            </p:txEl>
                                          </p:spTgt>
                                        </p:tgtEl>
                                      </p:cBhvr>
                                      <p:from x="100000" y="100000"/>
                                      <p:to x="80000" y="100000"/>
                                    </p:animScale>
                                    <p:anim by="(#ppt_h/3+#ppt_w*0.1)" calcmode="lin" valueType="num">
                                      <p:cBhvr additive="sum">
                                        <p:cTn id="23"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19460"/>
                                        </p:tgtEl>
                                        <p:attrNameLst>
                                          <p:attrName>style.visibility</p:attrName>
                                        </p:attrNameLst>
                                      </p:cBhvr>
                                      <p:to>
                                        <p:strVal val="visible"/>
                                      </p:to>
                                    </p:set>
                                    <p:animEffect transition="in" filter="dissolve">
                                      <p:cBhvr>
                                        <p:cTn id="28"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5BA0-53FF-4548-A932-5BA7BA45AE7E}"/>
              </a:ext>
            </a:extLst>
          </p:cNvPr>
          <p:cNvSpPr>
            <a:spLocks noGrp="1"/>
          </p:cNvSpPr>
          <p:nvPr>
            <p:ph type="title"/>
          </p:nvPr>
        </p:nvSpPr>
        <p:spPr>
          <a:xfrm>
            <a:off x="0" y="642918"/>
            <a:ext cx="9144000" cy="1500198"/>
          </a:xfrm>
          <a:ln>
            <a:miter lim="800000"/>
            <a:headEnd/>
            <a:tailEnd/>
          </a:ln>
        </p:spPr>
        <p:style>
          <a:lnRef idx="0">
            <a:schemeClr val="accent2"/>
          </a:lnRef>
          <a:fillRef idx="3">
            <a:schemeClr val="accent2"/>
          </a:fillRef>
          <a:effectRef idx="3">
            <a:schemeClr val="accent2"/>
          </a:effectRef>
          <a:fontRef idx="minor">
            <a:schemeClr val="lt1"/>
          </a:fontRef>
        </p:style>
        <p:txBody>
          <a:bodyPr>
            <a:noAutofit/>
          </a:bodyPr>
          <a:lstStyle/>
          <a:p>
            <a:pPr eaLnBrk="1" fontAlgn="auto" hangingPunct="1">
              <a:spcAft>
                <a:spcPts val="0"/>
              </a:spcAft>
              <a:defRPr/>
            </a:pPr>
            <a:r>
              <a:rPr lang="en-GB"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 Research into Internalisation </a:t>
            </a:r>
            <a:endParaRPr lang="en-GB" sz="48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endParaRPr>
          </a:p>
        </p:txBody>
      </p:sp>
      <p:sp>
        <p:nvSpPr>
          <p:cNvPr id="3" name="Content Placeholder 2">
            <a:extLst>
              <a:ext uri="{FF2B5EF4-FFF2-40B4-BE49-F238E27FC236}">
                <a16:creationId xmlns:a16="http://schemas.microsoft.com/office/drawing/2014/main" id="{41FC142D-5280-4EA9-A391-B2E801F9A3C2}"/>
              </a:ext>
            </a:extLst>
          </p:cNvPr>
          <p:cNvSpPr>
            <a:spLocks noGrp="1"/>
          </p:cNvSpPr>
          <p:nvPr>
            <p:ph idx="1"/>
          </p:nvPr>
        </p:nvSpPr>
        <p:spPr>
          <a:xfrm>
            <a:off x="0" y="2214563"/>
            <a:ext cx="9001125" cy="4181475"/>
          </a:xfrm>
        </p:spPr>
        <p:txBody>
          <a:bodyPr>
            <a:normAutofit/>
          </a:bodyPr>
          <a:lstStyle/>
          <a:p>
            <a:pPr marL="365760" indent="-256032" eaLnBrk="1" fontAlgn="auto" hangingPunct="1">
              <a:spcAft>
                <a:spcPts val="0"/>
              </a:spcAft>
              <a:buClr>
                <a:schemeClr val="accent6">
                  <a:lumMod val="50000"/>
                </a:schemeClr>
              </a:buClr>
              <a:buSzPct val="103000"/>
              <a:buFont typeface="Georgia"/>
              <a:buChar char="•"/>
              <a:defRPr/>
            </a:pPr>
            <a:r>
              <a:rPr lang="en-GB" dirty="0" err="1">
                <a:latin typeface="Comic Sans MS" pitchFamily="66" charset="0"/>
              </a:rPr>
              <a:t>Sherif</a:t>
            </a:r>
            <a:r>
              <a:rPr lang="en-GB" dirty="0">
                <a:latin typeface="Comic Sans MS" pitchFamily="66" charset="0"/>
              </a:rPr>
              <a:t> (1936) – </a:t>
            </a:r>
            <a:r>
              <a:rPr lang="en-GB" dirty="0" err="1">
                <a:latin typeface="Comic Sans MS" pitchFamily="66" charset="0"/>
              </a:rPr>
              <a:t>Autokinetic</a:t>
            </a:r>
            <a:r>
              <a:rPr lang="en-GB" dirty="0">
                <a:latin typeface="Comic Sans MS" pitchFamily="66" charset="0"/>
              </a:rPr>
              <a:t> effect</a:t>
            </a:r>
            <a:r>
              <a:rPr lang="en-GB" sz="2400" dirty="0">
                <a:latin typeface="Comic Sans MS" pitchFamily="66" charset="0"/>
              </a:rPr>
              <a:t> (optical illusion)</a:t>
            </a:r>
          </a:p>
          <a:p>
            <a:pPr marL="365760" indent="-256032" eaLnBrk="1" fontAlgn="auto" hangingPunct="1">
              <a:spcAft>
                <a:spcPts val="0"/>
              </a:spcAft>
              <a:buClr>
                <a:schemeClr val="accent6">
                  <a:lumMod val="50000"/>
                </a:schemeClr>
              </a:buClr>
              <a:buSzPct val="103000"/>
              <a:buFont typeface="Georgia"/>
              <a:buChar char="•"/>
              <a:defRPr/>
            </a:pPr>
            <a:endParaRPr lang="en-GB" sz="24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2400" dirty="0">
                <a:latin typeface="Comic Sans MS" pitchFamily="66" charset="0"/>
              </a:rPr>
              <a:t>Estimate how far a spot of light in a completely dark room moves.</a:t>
            </a:r>
          </a:p>
          <a:p>
            <a:pPr marL="365760" indent="-256032" eaLnBrk="1" fontAlgn="auto" hangingPunct="1">
              <a:spcAft>
                <a:spcPts val="0"/>
              </a:spcAft>
              <a:buClr>
                <a:schemeClr val="accent6">
                  <a:lumMod val="50000"/>
                </a:schemeClr>
              </a:buClr>
              <a:buSzPct val="103000"/>
              <a:buFont typeface="Georgia"/>
              <a:buChar char="•"/>
              <a:defRPr/>
            </a:pPr>
            <a:endParaRPr lang="en-GB" sz="24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2400" dirty="0">
                <a:latin typeface="Comic Sans MS" pitchFamily="66" charset="0"/>
              </a:rPr>
              <a:t>Light not actually moving (trick of the eye)</a:t>
            </a:r>
          </a:p>
          <a:p>
            <a:pPr marL="365760" indent="-256032" eaLnBrk="1" fontAlgn="auto" hangingPunct="1">
              <a:spcAft>
                <a:spcPts val="0"/>
              </a:spcAft>
              <a:buClr>
                <a:schemeClr val="accent6">
                  <a:lumMod val="50000"/>
                </a:schemeClr>
              </a:buClr>
              <a:buSzPct val="103000"/>
              <a:buFont typeface="Georgia"/>
              <a:buChar char="•"/>
              <a:defRPr/>
            </a:pPr>
            <a:endParaRPr lang="en-GB" sz="24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r>
              <a:rPr lang="en-GB" sz="2400" dirty="0">
                <a:latin typeface="Comic Sans MS" pitchFamily="66" charset="0"/>
              </a:rPr>
              <a:t>Participants asked to make individual estimates (largely varied (1 inch to 10 inches).</a:t>
            </a:r>
          </a:p>
          <a:p>
            <a:pPr marL="365760" indent="-256032" eaLnBrk="1" fontAlgn="auto" hangingPunct="1">
              <a:spcAft>
                <a:spcPts val="0"/>
              </a:spcAft>
              <a:buClr>
                <a:schemeClr val="accent6">
                  <a:lumMod val="50000"/>
                </a:schemeClr>
              </a:buClr>
              <a:buSzPct val="103000"/>
              <a:buFont typeface="Georgia"/>
              <a:buChar char="•"/>
              <a:defRPr/>
            </a:pPr>
            <a:endParaRPr lang="en-GB" sz="2400" dirty="0">
              <a:latin typeface="Comic Sans MS" pitchFamily="66" charset="0"/>
            </a:endParaRPr>
          </a:p>
          <a:p>
            <a:pPr marL="365760" indent="-256032" eaLnBrk="1" fontAlgn="auto" hangingPunct="1">
              <a:spcAft>
                <a:spcPts val="0"/>
              </a:spcAft>
              <a:buClr>
                <a:schemeClr val="accent6">
                  <a:lumMod val="50000"/>
                </a:schemeClr>
              </a:buClr>
              <a:buSzPct val="103000"/>
              <a:buFont typeface="Georgia"/>
              <a:buChar char="•"/>
              <a:defRPr/>
            </a:pPr>
            <a:endParaRPr lang="en-GB" sz="2400" dirty="0">
              <a:latin typeface="Comic Sans MS" pitchFamily="66" charset="0"/>
            </a:endParaRPr>
          </a:p>
        </p:txBody>
      </p:sp>
      <p:pic>
        <p:nvPicPr>
          <p:cNvPr id="24580" name="Picture 2" descr="http://www.cloudmesa.com/clipart/images/eyeblink.gif">
            <a:extLst>
              <a:ext uri="{FF2B5EF4-FFF2-40B4-BE49-F238E27FC236}">
                <a16:creationId xmlns:a16="http://schemas.microsoft.com/office/drawing/2014/main" id="{1185A013-330D-46B3-9DB3-97E8AE25F18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86563" y="3571875"/>
            <a:ext cx="19304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730" name="Oval 2">
            <a:extLst>
              <a:ext uri="{FF2B5EF4-FFF2-40B4-BE49-F238E27FC236}">
                <a16:creationId xmlns:a16="http://schemas.microsoft.com/office/drawing/2014/main" id="{9A81B02B-2352-4A22-8CCE-534EBD0E801A}"/>
              </a:ext>
            </a:extLst>
          </p:cNvPr>
          <p:cNvSpPr>
            <a:spLocks noChangeArrowheads="1"/>
          </p:cNvSpPr>
          <p:nvPr/>
        </p:nvSpPr>
        <p:spPr bwMode="auto">
          <a:xfrm>
            <a:off x="4427538" y="2924175"/>
            <a:ext cx="288925" cy="287338"/>
          </a:xfrm>
          <a:prstGeom prst="ellipse">
            <a:avLst/>
          </a:prstGeom>
          <a:solidFill>
            <a:schemeClr val="tx1"/>
          </a:solidFill>
          <a:ln w="9525">
            <a:solidFill>
              <a:schemeClr val="tx1"/>
            </a:solidFill>
            <a:round/>
            <a:headEnd/>
            <a:tailEnd/>
          </a:ln>
          <a:effectLst/>
        </p:spPr>
        <p:txBody>
          <a:bodyPr wrap="none" anchor="ctr"/>
          <a:lstStyle/>
          <a:p>
            <a:pPr fontAlgn="auto">
              <a:spcBef>
                <a:spcPts val="0"/>
              </a:spcBef>
              <a:spcAft>
                <a:spcPts val="0"/>
              </a:spcAft>
              <a:defRPr/>
            </a:pPr>
            <a:endParaRPr lang="en-GB">
              <a:solidFill>
                <a:prstClr val="black"/>
              </a:solidFill>
              <a:latin typeface="Calibri"/>
              <a:cs typeface="+mn-cs"/>
            </a:endParaRPr>
          </a:p>
        </p:txBody>
      </p:sp>
      <p:sp>
        <p:nvSpPr>
          <p:cNvPr id="3" name="Oval 2">
            <a:extLst>
              <a:ext uri="{FF2B5EF4-FFF2-40B4-BE49-F238E27FC236}">
                <a16:creationId xmlns:a16="http://schemas.microsoft.com/office/drawing/2014/main" id="{8143873E-0CDD-47EB-9CC6-54753737DFD0}"/>
              </a:ext>
            </a:extLst>
          </p:cNvPr>
          <p:cNvSpPr/>
          <p:nvPr/>
        </p:nvSpPr>
        <p:spPr>
          <a:xfrm>
            <a:off x="4357688" y="3071813"/>
            <a:ext cx="214312" cy="2143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prstClr val="white"/>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267</TotalTime>
  <Words>778</Words>
  <Application>Microsoft Office PowerPoint</Application>
  <PresentationFormat>On-screen Show (4:3)</PresentationFormat>
  <Paragraphs>105</Paragraphs>
  <Slides>16</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Trebuchet MS</vt:lpstr>
      <vt:lpstr>Georgia</vt:lpstr>
      <vt:lpstr>Wingdings 2</vt:lpstr>
      <vt:lpstr>Calibri</vt:lpstr>
      <vt:lpstr>Comic Sans MS</vt:lpstr>
      <vt:lpstr>Urban</vt:lpstr>
      <vt:lpstr>Office Theme</vt:lpstr>
      <vt:lpstr>Social Influence </vt:lpstr>
      <vt:lpstr>Lets Recap...</vt:lpstr>
      <vt:lpstr> How many sweets are in the    jar?</vt:lpstr>
      <vt:lpstr>Show your boards...</vt:lpstr>
      <vt:lpstr> How many sweets are in the    jar?</vt:lpstr>
      <vt:lpstr> Definition of Internalisation</vt:lpstr>
      <vt:lpstr> Real Life Examples of      Internalisation??</vt:lpstr>
      <vt:lpstr> Research into Internalisation </vt:lpstr>
      <vt:lpstr>PowerPoint Presentation</vt:lpstr>
      <vt:lpstr>Procedure</vt:lpstr>
      <vt:lpstr>Procedure</vt:lpstr>
      <vt:lpstr> Sherif’s study continued...</vt:lpstr>
      <vt:lpstr> Evaluation (AO2)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Influence</dc:title>
  <cp:revision>22</cp:revision>
  <dcterms:created xsi:type="dcterms:W3CDTF">2010-01-21T14:50:46Z</dcterms:created>
  <dcterms:modified xsi:type="dcterms:W3CDTF">2021-01-25T16:27:48Z</dcterms:modified>
</cp:coreProperties>
</file>