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8E04DD-AC07-49C5-9761-570A5FC336F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6FB5FE-18E2-4603-B2BB-DE4DD80C9B92}">
      <dgm:prSet phldrT="[Text]"/>
      <dgm:spPr/>
      <dgm:t>
        <a:bodyPr/>
        <a:lstStyle/>
        <a:p>
          <a:r>
            <a:rPr lang="en-US" dirty="0" smtClean="0"/>
            <a:t>Conformity</a:t>
          </a:r>
          <a:endParaRPr lang="en-US" dirty="0"/>
        </a:p>
      </dgm:t>
    </dgm:pt>
    <dgm:pt modelId="{7F22AE00-2644-45D6-9FD4-297A6A579736}" type="parTrans" cxnId="{CC3E5F23-C179-4ED2-9E1B-A87007C5F5B8}">
      <dgm:prSet/>
      <dgm:spPr/>
      <dgm:t>
        <a:bodyPr/>
        <a:lstStyle/>
        <a:p>
          <a:endParaRPr lang="en-US"/>
        </a:p>
      </dgm:t>
    </dgm:pt>
    <dgm:pt modelId="{AB65C3E0-AF7A-4B3B-BF35-7256C2929A1E}" type="sibTrans" cxnId="{CC3E5F23-C179-4ED2-9E1B-A87007C5F5B8}">
      <dgm:prSet/>
      <dgm:spPr/>
      <dgm:t>
        <a:bodyPr/>
        <a:lstStyle/>
        <a:p>
          <a:endParaRPr lang="en-US"/>
        </a:p>
      </dgm:t>
    </dgm:pt>
    <dgm:pt modelId="{406597FB-50C9-4C74-8DCB-FC6A666F2F09}">
      <dgm:prSet phldrT="[Text]"/>
      <dgm:spPr/>
      <dgm:t>
        <a:bodyPr/>
        <a:lstStyle/>
        <a:p>
          <a:r>
            <a:rPr lang="en-US" dirty="0" smtClean="0"/>
            <a:t>Allies</a:t>
          </a:r>
          <a:endParaRPr lang="en-US" dirty="0"/>
        </a:p>
      </dgm:t>
    </dgm:pt>
    <dgm:pt modelId="{15792517-7D51-4D0C-8BFA-9692EEE8CD55}" type="parTrans" cxnId="{C9FFA215-C6FB-4AFF-9F51-8ED76B90FA6D}">
      <dgm:prSet/>
      <dgm:spPr/>
      <dgm:t>
        <a:bodyPr/>
        <a:lstStyle/>
        <a:p>
          <a:endParaRPr lang="en-US"/>
        </a:p>
      </dgm:t>
    </dgm:pt>
    <dgm:pt modelId="{4989EB4E-7877-4356-8213-46AA4CD1D095}" type="sibTrans" cxnId="{C9FFA215-C6FB-4AFF-9F51-8ED76B90FA6D}">
      <dgm:prSet/>
      <dgm:spPr/>
      <dgm:t>
        <a:bodyPr/>
        <a:lstStyle/>
        <a:p>
          <a:endParaRPr lang="en-US"/>
        </a:p>
      </dgm:t>
    </dgm:pt>
    <dgm:pt modelId="{65BE0A5F-7E3E-4111-A816-CF56904F543B}">
      <dgm:prSet phldrT="[Text]" phldr="1"/>
      <dgm:spPr/>
      <dgm:t>
        <a:bodyPr/>
        <a:lstStyle/>
        <a:p>
          <a:endParaRPr lang="en-US"/>
        </a:p>
      </dgm:t>
    </dgm:pt>
    <dgm:pt modelId="{5988909C-CDDF-4D04-A309-34E437C50FB5}" type="parTrans" cxnId="{03692AF8-1F1B-49A9-9546-1BA6D1F9FA6E}">
      <dgm:prSet/>
      <dgm:spPr/>
      <dgm:t>
        <a:bodyPr/>
        <a:lstStyle/>
        <a:p>
          <a:endParaRPr lang="en-US"/>
        </a:p>
      </dgm:t>
    </dgm:pt>
    <dgm:pt modelId="{500F2CB4-09E7-4F65-98E6-79A63AE574F6}" type="sibTrans" cxnId="{03692AF8-1F1B-49A9-9546-1BA6D1F9FA6E}">
      <dgm:prSet/>
      <dgm:spPr/>
      <dgm:t>
        <a:bodyPr/>
        <a:lstStyle/>
        <a:p>
          <a:endParaRPr lang="en-US"/>
        </a:p>
      </dgm:t>
    </dgm:pt>
    <dgm:pt modelId="{ED03D1E3-E258-4DA2-BF79-2DEA2AC4690A}">
      <dgm:prSet phldrT="[Text]"/>
      <dgm:spPr/>
      <dgm:t>
        <a:bodyPr/>
        <a:lstStyle/>
        <a:p>
          <a:r>
            <a:rPr lang="en-US" dirty="0" smtClean="0"/>
            <a:t>Obedience</a:t>
          </a:r>
          <a:endParaRPr lang="en-US" dirty="0"/>
        </a:p>
      </dgm:t>
    </dgm:pt>
    <dgm:pt modelId="{2CF7803B-1AAE-44BD-A994-6FBDCB4CABC9}" type="parTrans" cxnId="{9D9E0442-C564-4B16-B316-8D2DBDA6DD99}">
      <dgm:prSet/>
      <dgm:spPr/>
      <dgm:t>
        <a:bodyPr/>
        <a:lstStyle/>
        <a:p>
          <a:endParaRPr lang="en-US"/>
        </a:p>
      </dgm:t>
    </dgm:pt>
    <dgm:pt modelId="{160F9BF0-0AE2-4B70-A369-D8CC364AEF8C}" type="sibTrans" cxnId="{9D9E0442-C564-4B16-B316-8D2DBDA6DD99}">
      <dgm:prSet/>
      <dgm:spPr/>
      <dgm:t>
        <a:bodyPr/>
        <a:lstStyle/>
        <a:p>
          <a:endParaRPr lang="en-US"/>
        </a:p>
      </dgm:t>
    </dgm:pt>
    <dgm:pt modelId="{614E7189-DAAF-4AD0-86FF-277EE2796D86}">
      <dgm:prSet phldrT="[Text]"/>
      <dgm:spPr/>
      <dgm:t>
        <a:bodyPr/>
        <a:lstStyle/>
        <a:p>
          <a:r>
            <a:rPr lang="en-US" dirty="0" smtClean="0"/>
            <a:t>Legitimate authority</a:t>
          </a:r>
          <a:endParaRPr lang="en-US" dirty="0"/>
        </a:p>
      </dgm:t>
    </dgm:pt>
    <dgm:pt modelId="{A591E5DA-75D9-4645-BF05-2D9F91FD7EC0}" type="parTrans" cxnId="{CE08EF33-1234-4346-979C-22E3D317742F}">
      <dgm:prSet/>
      <dgm:spPr/>
      <dgm:t>
        <a:bodyPr/>
        <a:lstStyle/>
        <a:p>
          <a:endParaRPr lang="en-US"/>
        </a:p>
      </dgm:t>
    </dgm:pt>
    <dgm:pt modelId="{C532895B-7232-422B-BA89-31F2988C12DB}" type="sibTrans" cxnId="{CE08EF33-1234-4346-979C-22E3D317742F}">
      <dgm:prSet/>
      <dgm:spPr/>
      <dgm:t>
        <a:bodyPr/>
        <a:lstStyle/>
        <a:p>
          <a:endParaRPr lang="en-US"/>
        </a:p>
      </dgm:t>
    </dgm:pt>
    <dgm:pt modelId="{BEDF9BA0-F56E-4317-ADA0-00935E166F8C}">
      <dgm:prSet phldrT="[Text]"/>
      <dgm:spPr/>
      <dgm:t>
        <a:bodyPr/>
        <a:lstStyle/>
        <a:p>
          <a:r>
            <a:rPr lang="en-US" dirty="0" smtClean="0"/>
            <a:t>Minority influence</a:t>
          </a:r>
          <a:endParaRPr lang="en-US" dirty="0"/>
        </a:p>
      </dgm:t>
    </dgm:pt>
    <dgm:pt modelId="{B110AB46-7D8F-47A0-AC6D-DABEF6C1B8DC}" type="parTrans" cxnId="{4F8055E2-55AF-4606-B047-3421EDB533AB}">
      <dgm:prSet/>
      <dgm:spPr/>
      <dgm:t>
        <a:bodyPr/>
        <a:lstStyle/>
        <a:p>
          <a:endParaRPr lang="en-US"/>
        </a:p>
      </dgm:t>
    </dgm:pt>
    <dgm:pt modelId="{122D1058-077F-41B9-85B3-677CB76BB03B}" type="sibTrans" cxnId="{4F8055E2-55AF-4606-B047-3421EDB533AB}">
      <dgm:prSet/>
      <dgm:spPr/>
      <dgm:t>
        <a:bodyPr/>
        <a:lstStyle/>
        <a:p>
          <a:endParaRPr lang="en-US"/>
        </a:p>
      </dgm:t>
    </dgm:pt>
    <dgm:pt modelId="{B85CE1D5-4E36-4D9D-940A-AC0C46F5DA02}">
      <dgm:prSet phldrT="[Text]"/>
      <dgm:spPr/>
      <dgm:t>
        <a:bodyPr/>
        <a:lstStyle/>
        <a:p>
          <a:r>
            <a:rPr lang="en-US" dirty="0" smtClean="0"/>
            <a:t>Consistent</a:t>
          </a:r>
          <a:endParaRPr lang="en-US" dirty="0"/>
        </a:p>
      </dgm:t>
    </dgm:pt>
    <dgm:pt modelId="{5B7E1477-2F25-4420-95AD-5D062DF1184A}" type="parTrans" cxnId="{F48C9C8C-8626-480F-8586-56FF86D83333}">
      <dgm:prSet/>
      <dgm:spPr/>
      <dgm:t>
        <a:bodyPr/>
        <a:lstStyle/>
        <a:p>
          <a:endParaRPr lang="en-US"/>
        </a:p>
      </dgm:t>
    </dgm:pt>
    <dgm:pt modelId="{7E1974AF-DB73-48A3-8363-9A480DDC8764}" type="sibTrans" cxnId="{F48C9C8C-8626-480F-8586-56FF86D83333}">
      <dgm:prSet/>
      <dgm:spPr/>
      <dgm:t>
        <a:bodyPr/>
        <a:lstStyle/>
        <a:p>
          <a:endParaRPr lang="en-US"/>
        </a:p>
      </dgm:t>
    </dgm:pt>
    <dgm:pt modelId="{C67ACCDB-36EC-4B4E-AA7D-78D34514E3A8}">
      <dgm:prSet phldrT="[Text]"/>
      <dgm:spPr/>
      <dgm:t>
        <a:bodyPr/>
        <a:lstStyle/>
        <a:p>
          <a:r>
            <a:rPr lang="en-US" dirty="0" smtClean="0"/>
            <a:t>Commitment</a:t>
          </a:r>
          <a:endParaRPr lang="en-US" dirty="0"/>
        </a:p>
      </dgm:t>
    </dgm:pt>
    <dgm:pt modelId="{E25FCB64-7B30-4908-8847-B9F2FA1F1BB1}" type="parTrans" cxnId="{802FF31B-E6E1-448A-8C83-7C92803FB234}">
      <dgm:prSet/>
      <dgm:spPr/>
      <dgm:t>
        <a:bodyPr/>
        <a:lstStyle/>
        <a:p>
          <a:endParaRPr lang="en-US"/>
        </a:p>
      </dgm:t>
    </dgm:pt>
    <dgm:pt modelId="{116813FA-897C-46E1-A4AA-A50FF000B190}" type="sibTrans" cxnId="{802FF31B-E6E1-448A-8C83-7C92803FB234}">
      <dgm:prSet/>
      <dgm:spPr/>
      <dgm:t>
        <a:bodyPr/>
        <a:lstStyle/>
        <a:p>
          <a:endParaRPr lang="en-US"/>
        </a:p>
      </dgm:t>
    </dgm:pt>
    <dgm:pt modelId="{20CE9EF0-4409-4A27-8462-90BC2709AD71}">
      <dgm:prSet phldrT="[Text]"/>
      <dgm:spPr/>
      <dgm:t>
        <a:bodyPr/>
        <a:lstStyle/>
        <a:p>
          <a:r>
            <a:rPr lang="en-US" dirty="0" smtClean="0"/>
            <a:t>Gradual commitment</a:t>
          </a:r>
          <a:endParaRPr lang="en-US" dirty="0"/>
        </a:p>
      </dgm:t>
    </dgm:pt>
    <dgm:pt modelId="{F33F4096-7149-4AE9-9703-A43AA88566FC}" type="parTrans" cxnId="{ADA0963F-6C5D-4AE9-B31C-C92B49351FDB}">
      <dgm:prSet/>
      <dgm:spPr/>
    </dgm:pt>
    <dgm:pt modelId="{56D6715B-6F96-4B46-BDD9-8F1E82537974}" type="sibTrans" cxnId="{ADA0963F-6C5D-4AE9-B31C-C92B49351FDB}">
      <dgm:prSet/>
      <dgm:spPr/>
    </dgm:pt>
    <dgm:pt modelId="{80EA9C18-AD23-4812-B651-D77772C32A2A}">
      <dgm:prSet phldrT="[Text]"/>
      <dgm:spPr/>
      <dgm:t>
        <a:bodyPr/>
        <a:lstStyle/>
        <a:p>
          <a:r>
            <a:rPr lang="en-US" dirty="0" smtClean="0"/>
            <a:t>Allies</a:t>
          </a:r>
          <a:endParaRPr lang="en-US" dirty="0"/>
        </a:p>
      </dgm:t>
    </dgm:pt>
    <dgm:pt modelId="{8FAC29C2-8ADA-43E1-9638-292A5DA67CBD}" type="parTrans" cxnId="{45D93F39-A452-4084-B517-F44DD8764EE0}">
      <dgm:prSet/>
      <dgm:spPr/>
    </dgm:pt>
    <dgm:pt modelId="{6F619EAB-7B7D-4FAE-8DF5-13EFF4B48796}" type="sibTrans" cxnId="{45D93F39-A452-4084-B517-F44DD8764EE0}">
      <dgm:prSet/>
      <dgm:spPr/>
    </dgm:pt>
    <dgm:pt modelId="{60FCF5A7-ECE5-4EF6-9556-700635EDCA7D}">
      <dgm:prSet phldrT="[Text]"/>
      <dgm:spPr/>
      <dgm:t>
        <a:bodyPr/>
        <a:lstStyle/>
        <a:p>
          <a:r>
            <a:rPr lang="en-US" dirty="0" smtClean="0"/>
            <a:t>Flexible</a:t>
          </a:r>
          <a:endParaRPr lang="en-US" dirty="0"/>
        </a:p>
      </dgm:t>
    </dgm:pt>
    <dgm:pt modelId="{2B006BE2-24F8-4D5D-B091-D37B9602E219}" type="parTrans" cxnId="{240EB6BA-7696-48CC-87D9-C2E28B72B02E}">
      <dgm:prSet/>
      <dgm:spPr/>
    </dgm:pt>
    <dgm:pt modelId="{D34DDD79-7E80-468E-ADC6-F58FA382EC56}" type="sibTrans" cxnId="{240EB6BA-7696-48CC-87D9-C2E28B72B02E}">
      <dgm:prSet/>
      <dgm:spPr/>
    </dgm:pt>
    <dgm:pt modelId="{D70557FB-FE52-4DF1-875B-476C7190F0AE}" type="pres">
      <dgm:prSet presAssocID="{1D8E04DD-AC07-49C5-9761-570A5FC336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601EE6-32D6-4704-9B31-50083915A583}" type="pres">
      <dgm:prSet presAssocID="{F36FB5FE-18E2-4603-B2BB-DE4DD80C9B92}" presName="composite" presStyleCnt="0"/>
      <dgm:spPr/>
    </dgm:pt>
    <dgm:pt modelId="{0ACC8B3D-C268-46CC-9246-989FD418B44D}" type="pres">
      <dgm:prSet presAssocID="{F36FB5FE-18E2-4603-B2BB-DE4DD80C9B9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9E563-F000-4D66-BA13-D6ABE81F7FFB}" type="pres">
      <dgm:prSet presAssocID="{F36FB5FE-18E2-4603-B2BB-DE4DD80C9B9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25431-E5BA-4A8F-90CB-830D4552BB31}" type="pres">
      <dgm:prSet presAssocID="{AB65C3E0-AF7A-4B3B-BF35-7256C2929A1E}" presName="space" presStyleCnt="0"/>
      <dgm:spPr/>
    </dgm:pt>
    <dgm:pt modelId="{EFD6D117-4DD3-4DE4-AC09-7759576F879A}" type="pres">
      <dgm:prSet presAssocID="{ED03D1E3-E258-4DA2-BF79-2DEA2AC4690A}" presName="composite" presStyleCnt="0"/>
      <dgm:spPr/>
    </dgm:pt>
    <dgm:pt modelId="{AED89C5A-97CC-47ED-AA9C-EB964F3AD969}" type="pres">
      <dgm:prSet presAssocID="{ED03D1E3-E258-4DA2-BF79-2DEA2AC4690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07C4C-221D-4645-9C1B-021FF773C9E2}" type="pres">
      <dgm:prSet presAssocID="{ED03D1E3-E258-4DA2-BF79-2DEA2AC4690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00C870-D0F7-46C4-B4A1-DFBAE41B4EF4}" type="pres">
      <dgm:prSet presAssocID="{160F9BF0-0AE2-4B70-A369-D8CC364AEF8C}" presName="space" presStyleCnt="0"/>
      <dgm:spPr/>
    </dgm:pt>
    <dgm:pt modelId="{3C15037B-8872-49CB-8FF8-2E36D617C933}" type="pres">
      <dgm:prSet presAssocID="{BEDF9BA0-F56E-4317-ADA0-00935E166F8C}" presName="composite" presStyleCnt="0"/>
      <dgm:spPr/>
    </dgm:pt>
    <dgm:pt modelId="{2436C8B0-4AC3-464C-8524-85CC0F0AA058}" type="pres">
      <dgm:prSet presAssocID="{BEDF9BA0-F56E-4317-ADA0-00935E166F8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BC1BB-58CA-4FBE-B5B5-6948A72DF2F3}" type="pres">
      <dgm:prSet presAssocID="{BEDF9BA0-F56E-4317-ADA0-00935E166F8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08EF33-1234-4346-979C-22E3D317742F}" srcId="{ED03D1E3-E258-4DA2-BF79-2DEA2AC4690A}" destId="{614E7189-DAAF-4AD0-86FF-277EE2796D86}" srcOrd="0" destOrd="0" parTransId="{A591E5DA-75D9-4645-BF05-2D9F91FD7EC0}" sibTransId="{C532895B-7232-422B-BA89-31F2988C12DB}"/>
    <dgm:cxn modelId="{ED6C830C-FD56-45C4-87F8-711A7684982B}" type="presOf" srcId="{BEDF9BA0-F56E-4317-ADA0-00935E166F8C}" destId="{2436C8B0-4AC3-464C-8524-85CC0F0AA058}" srcOrd="0" destOrd="0" presId="urn:microsoft.com/office/officeart/2005/8/layout/hList1"/>
    <dgm:cxn modelId="{7694AEF6-1611-479B-8C8C-F4A7B3E91BFA}" type="presOf" srcId="{ED03D1E3-E258-4DA2-BF79-2DEA2AC4690A}" destId="{AED89C5A-97CC-47ED-AA9C-EB964F3AD969}" srcOrd="0" destOrd="0" presId="urn:microsoft.com/office/officeart/2005/8/layout/hList1"/>
    <dgm:cxn modelId="{CC3E5F23-C179-4ED2-9E1B-A87007C5F5B8}" srcId="{1D8E04DD-AC07-49C5-9761-570A5FC336FD}" destId="{F36FB5FE-18E2-4603-B2BB-DE4DD80C9B92}" srcOrd="0" destOrd="0" parTransId="{7F22AE00-2644-45D6-9FD4-297A6A579736}" sibTransId="{AB65C3E0-AF7A-4B3B-BF35-7256C2929A1E}"/>
    <dgm:cxn modelId="{275942D3-B6D1-4075-A52C-75E8961F4DDF}" type="presOf" srcId="{65BE0A5F-7E3E-4111-A816-CF56904F543B}" destId="{C379E563-F000-4D66-BA13-D6ABE81F7FFB}" srcOrd="0" destOrd="1" presId="urn:microsoft.com/office/officeart/2005/8/layout/hList1"/>
    <dgm:cxn modelId="{BC79B81F-89E3-4673-8103-91DB6EE52EA6}" type="presOf" srcId="{614E7189-DAAF-4AD0-86FF-277EE2796D86}" destId="{EB507C4C-221D-4645-9C1B-021FF773C9E2}" srcOrd="0" destOrd="0" presId="urn:microsoft.com/office/officeart/2005/8/layout/hList1"/>
    <dgm:cxn modelId="{75CDCE16-6962-44EE-82B7-73E5497064E7}" type="presOf" srcId="{60FCF5A7-ECE5-4EF6-9556-700635EDCA7D}" destId="{BC6BC1BB-58CA-4FBE-B5B5-6948A72DF2F3}" srcOrd="0" destOrd="1" presId="urn:microsoft.com/office/officeart/2005/8/layout/hList1"/>
    <dgm:cxn modelId="{C37B341A-957E-4A81-84BA-6D289C4283DC}" type="presOf" srcId="{B85CE1D5-4E36-4D9D-940A-AC0C46F5DA02}" destId="{BC6BC1BB-58CA-4FBE-B5B5-6948A72DF2F3}" srcOrd="0" destOrd="0" presId="urn:microsoft.com/office/officeart/2005/8/layout/hList1"/>
    <dgm:cxn modelId="{802FF31B-E6E1-448A-8C83-7C92803FB234}" srcId="{BEDF9BA0-F56E-4317-ADA0-00935E166F8C}" destId="{C67ACCDB-36EC-4B4E-AA7D-78D34514E3A8}" srcOrd="2" destOrd="0" parTransId="{E25FCB64-7B30-4908-8847-B9F2FA1F1BB1}" sibTransId="{116813FA-897C-46E1-A4AA-A50FF000B190}"/>
    <dgm:cxn modelId="{84E46811-9EA7-457D-A471-110F23711032}" type="presOf" srcId="{80EA9C18-AD23-4812-B651-D77772C32A2A}" destId="{EB507C4C-221D-4645-9C1B-021FF773C9E2}" srcOrd="0" destOrd="2" presId="urn:microsoft.com/office/officeart/2005/8/layout/hList1"/>
    <dgm:cxn modelId="{9D9E0442-C564-4B16-B316-8D2DBDA6DD99}" srcId="{1D8E04DD-AC07-49C5-9761-570A5FC336FD}" destId="{ED03D1E3-E258-4DA2-BF79-2DEA2AC4690A}" srcOrd="1" destOrd="0" parTransId="{2CF7803B-1AAE-44BD-A994-6FBDCB4CABC9}" sibTransId="{160F9BF0-0AE2-4B70-A369-D8CC364AEF8C}"/>
    <dgm:cxn modelId="{F71D899B-5E8F-4A9C-8A07-C1D8EDC7DB02}" type="presOf" srcId="{C67ACCDB-36EC-4B4E-AA7D-78D34514E3A8}" destId="{BC6BC1BB-58CA-4FBE-B5B5-6948A72DF2F3}" srcOrd="0" destOrd="2" presId="urn:microsoft.com/office/officeart/2005/8/layout/hList1"/>
    <dgm:cxn modelId="{3B0039FE-3F3E-4A09-A071-955077DFB567}" type="presOf" srcId="{406597FB-50C9-4C74-8DCB-FC6A666F2F09}" destId="{C379E563-F000-4D66-BA13-D6ABE81F7FFB}" srcOrd="0" destOrd="0" presId="urn:microsoft.com/office/officeart/2005/8/layout/hList1"/>
    <dgm:cxn modelId="{ADA0963F-6C5D-4AE9-B31C-C92B49351FDB}" srcId="{ED03D1E3-E258-4DA2-BF79-2DEA2AC4690A}" destId="{20CE9EF0-4409-4A27-8462-90BC2709AD71}" srcOrd="1" destOrd="0" parTransId="{F33F4096-7149-4AE9-9703-A43AA88566FC}" sibTransId="{56D6715B-6F96-4B46-BDD9-8F1E82537974}"/>
    <dgm:cxn modelId="{03692AF8-1F1B-49A9-9546-1BA6D1F9FA6E}" srcId="{F36FB5FE-18E2-4603-B2BB-DE4DD80C9B92}" destId="{65BE0A5F-7E3E-4111-A816-CF56904F543B}" srcOrd="1" destOrd="0" parTransId="{5988909C-CDDF-4D04-A309-34E437C50FB5}" sibTransId="{500F2CB4-09E7-4F65-98E6-79A63AE574F6}"/>
    <dgm:cxn modelId="{E6D45318-3B59-4913-A6D3-D6D68D67027B}" type="presOf" srcId="{F36FB5FE-18E2-4603-B2BB-DE4DD80C9B92}" destId="{0ACC8B3D-C268-46CC-9246-989FD418B44D}" srcOrd="0" destOrd="0" presId="urn:microsoft.com/office/officeart/2005/8/layout/hList1"/>
    <dgm:cxn modelId="{F7FA43BA-04DC-4D92-B27A-1D3668D64226}" type="presOf" srcId="{1D8E04DD-AC07-49C5-9761-570A5FC336FD}" destId="{D70557FB-FE52-4DF1-875B-476C7190F0AE}" srcOrd="0" destOrd="0" presId="urn:microsoft.com/office/officeart/2005/8/layout/hList1"/>
    <dgm:cxn modelId="{050E99A7-B054-4B71-B784-B9CA8F72BA6E}" type="presOf" srcId="{20CE9EF0-4409-4A27-8462-90BC2709AD71}" destId="{EB507C4C-221D-4645-9C1B-021FF773C9E2}" srcOrd="0" destOrd="1" presId="urn:microsoft.com/office/officeart/2005/8/layout/hList1"/>
    <dgm:cxn modelId="{240EB6BA-7696-48CC-87D9-C2E28B72B02E}" srcId="{BEDF9BA0-F56E-4317-ADA0-00935E166F8C}" destId="{60FCF5A7-ECE5-4EF6-9556-700635EDCA7D}" srcOrd="1" destOrd="0" parTransId="{2B006BE2-24F8-4D5D-B091-D37B9602E219}" sibTransId="{D34DDD79-7E80-468E-ADC6-F58FA382EC56}"/>
    <dgm:cxn modelId="{4F8055E2-55AF-4606-B047-3421EDB533AB}" srcId="{1D8E04DD-AC07-49C5-9761-570A5FC336FD}" destId="{BEDF9BA0-F56E-4317-ADA0-00935E166F8C}" srcOrd="2" destOrd="0" parTransId="{B110AB46-7D8F-47A0-AC6D-DABEF6C1B8DC}" sibTransId="{122D1058-077F-41B9-85B3-677CB76BB03B}"/>
    <dgm:cxn modelId="{C9FFA215-C6FB-4AFF-9F51-8ED76B90FA6D}" srcId="{F36FB5FE-18E2-4603-B2BB-DE4DD80C9B92}" destId="{406597FB-50C9-4C74-8DCB-FC6A666F2F09}" srcOrd="0" destOrd="0" parTransId="{15792517-7D51-4D0C-8BFA-9692EEE8CD55}" sibTransId="{4989EB4E-7877-4356-8213-46AA4CD1D095}"/>
    <dgm:cxn modelId="{45D93F39-A452-4084-B517-F44DD8764EE0}" srcId="{ED03D1E3-E258-4DA2-BF79-2DEA2AC4690A}" destId="{80EA9C18-AD23-4812-B651-D77772C32A2A}" srcOrd="2" destOrd="0" parTransId="{8FAC29C2-8ADA-43E1-9638-292A5DA67CBD}" sibTransId="{6F619EAB-7B7D-4FAE-8DF5-13EFF4B48796}"/>
    <dgm:cxn modelId="{F48C9C8C-8626-480F-8586-56FF86D83333}" srcId="{BEDF9BA0-F56E-4317-ADA0-00935E166F8C}" destId="{B85CE1D5-4E36-4D9D-940A-AC0C46F5DA02}" srcOrd="0" destOrd="0" parTransId="{5B7E1477-2F25-4420-95AD-5D062DF1184A}" sibTransId="{7E1974AF-DB73-48A3-8363-9A480DDC8764}"/>
    <dgm:cxn modelId="{7DD617D9-5797-4C73-BED0-CE017983E48E}" type="presParOf" srcId="{D70557FB-FE52-4DF1-875B-476C7190F0AE}" destId="{5A601EE6-32D6-4704-9B31-50083915A583}" srcOrd="0" destOrd="0" presId="urn:microsoft.com/office/officeart/2005/8/layout/hList1"/>
    <dgm:cxn modelId="{753C17F5-67D4-43DB-9744-44F148ABD0F5}" type="presParOf" srcId="{5A601EE6-32D6-4704-9B31-50083915A583}" destId="{0ACC8B3D-C268-46CC-9246-989FD418B44D}" srcOrd="0" destOrd="0" presId="urn:microsoft.com/office/officeart/2005/8/layout/hList1"/>
    <dgm:cxn modelId="{A03A4AC2-B8A0-4691-B387-A1BF34F7C9BF}" type="presParOf" srcId="{5A601EE6-32D6-4704-9B31-50083915A583}" destId="{C379E563-F000-4D66-BA13-D6ABE81F7FFB}" srcOrd="1" destOrd="0" presId="urn:microsoft.com/office/officeart/2005/8/layout/hList1"/>
    <dgm:cxn modelId="{52AA2F96-CAF4-4253-8CD2-B105FBB54BB3}" type="presParOf" srcId="{D70557FB-FE52-4DF1-875B-476C7190F0AE}" destId="{6CB25431-E5BA-4A8F-90CB-830D4552BB31}" srcOrd="1" destOrd="0" presId="urn:microsoft.com/office/officeart/2005/8/layout/hList1"/>
    <dgm:cxn modelId="{D77F6A43-E826-4FBF-BFAD-A2976BD02D0A}" type="presParOf" srcId="{D70557FB-FE52-4DF1-875B-476C7190F0AE}" destId="{EFD6D117-4DD3-4DE4-AC09-7759576F879A}" srcOrd="2" destOrd="0" presId="urn:microsoft.com/office/officeart/2005/8/layout/hList1"/>
    <dgm:cxn modelId="{A4172DC3-9D7B-40FA-A99C-27F8CD80EFD6}" type="presParOf" srcId="{EFD6D117-4DD3-4DE4-AC09-7759576F879A}" destId="{AED89C5A-97CC-47ED-AA9C-EB964F3AD969}" srcOrd="0" destOrd="0" presId="urn:microsoft.com/office/officeart/2005/8/layout/hList1"/>
    <dgm:cxn modelId="{523DCFF2-C10A-4CFB-9A30-752FBB3884B8}" type="presParOf" srcId="{EFD6D117-4DD3-4DE4-AC09-7759576F879A}" destId="{EB507C4C-221D-4645-9C1B-021FF773C9E2}" srcOrd="1" destOrd="0" presId="urn:microsoft.com/office/officeart/2005/8/layout/hList1"/>
    <dgm:cxn modelId="{2898DAFF-1E91-4679-9CB0-DABBC09399E6}" type="presParOf" srcId="{D70557FB-FE52-4DF1-875B-476C7190F0AE}" destId="{B300C870-D0F7-46C4-B4A1-DFBAE41B4EF4}" srcOrd="3" destOrd="0" presId="urn:microsoft.com/office/officeart/2005/8/layout/hList1"/>
    <dgm:cxn modelId="{A0E6651B-0F77-47A3-B652-DE57636DF4AE}" type="presParOf" srcId="{D70557FB-FE52-4DF1-875B-476C7190F0AE}" destId="{3C15037B-8872-49CB-8FF8-2E36D617C933}" srcOrd="4" destOrd="0" presId="urn:microsoft.com/office/officeart/2005/8/layout/hList1"/>
    <dgm:cxn modelId="{33BCF768-671F-4FE1-B3FA-69257C78F69D}" type="presParOf" srcId="{3C15037B-8872-49CB-8FF8-2E36D617C933}" destId="{2436C8B0-4AC3-464C-8524-85CC0F0AA058}" srcOrd="0" destOrd="0" presId="urn:microsoft.com/office/officeart/2005/8/layout/hList1"/>
    <dgm:cxn modelId="{A8C29BBE-D1B5-4F83-9EDE-E6A2EF3D991A}" type="presParOf" srcId="{3C15037B-8872-49CB-8FF8-2E36D617C933}" destId="{BC6BC1BB-58CA-4FBE-B5B5-6948A72DF2F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C8B3D-C268-46CC-9246-989FD418B44D}">
      <dsp:nvSpPr>
        <dsp:cNvPr id="0" name=""/>
        <dsp:cNvSpPr/>
      </dsp:nvSpPr>
      <dsp:spPr>
        <a:xfrm>
          <a:off x="3286" y="6224"/>
          <a:ext cx="3203971" cy="12644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Conformity</a:t>
          </a:r>
          <a:endParaRPr lang="en-US" sz="3500" kern="1200" dirty="0"/>
        </a:p>
      </dsp:txBody>
      <dsp:txXfrm>
        <a:off x="3286" y="6224"/>
        <a:ext cx="3203971" cy="1264489"/>
      </dsp:txXfrm>
    </dsp:sp>
    <dsp:sp modelId="{C379E563-F000-4D66-BA13-D6ABE81F7FFB}">
      <dsp:nvSpPr>
        <dsp:cNvPr id="0" name=""/>
        <dsp:cNvSpPr/>
      </dsp:nvSpPr>
      <dsp:spPr>
        <a:xfrm>
          <a:off x="3286" y="1270713"/>
          <a:ext cx="3203971" cy="30743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Allies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500" kern="1200"/>
        </a:p>
      </dsp:txBody>
      <dsp:txXfrm>
        <a:off x="3286" y="1270713"/>
        <a:ext cx="3203971" cy="3074399"/>
      </dsp:txXfrm>
    </dsp:sp>
    <dsp:sp modelId="{AED89C5A-97CC-47ED-AA9C-EB964F3AD969}">
      <dsp:nvSpPr>
        <dsp:cNvPr id="0" name=""/>
        <dsp:cNvSpPr/>
      </dsp:nvSpPr>
      <dsp:spPr>
        <a:xfrm>
          <a:off x="3655814" y="6224"/>
          <a:ext cx="3203971" cy="12644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Obedience</a:t>
          </a:r>
          <a:endParaRPr lang="en-US" sz="3500" kern="1200" dirty="0"/>
        </a:p>
      </dsp:txBody>
      <dsp:txXfrm>
        <a:off x="3655814" y="6224"/>
        <a:ext cx="3203971" cy="1264489"/>
      </dsp:txXfrm>
    </dsp:sp>
    <dsp:sp modelId="{EB507C4C-221D-4645-9C1B-021FF773C9E2}">
      <dsp:nvSpPr>
        <dsp:cNvPr id="0" name=""/>
        <dsp:cNvSpPr/>
      </dsp:nvSpPr>
      <dsp:spPr>
        <a:xfrm>
          <a:off x="3655814" y="1270713"/>
          <a:ext cx="3203971" cy="30743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Legitimate authority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Gradual commitment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Allies</a:t>
          </a:r>
          <a:endParaRPr lang="en-US" sz="3500" kern="1200" dirty="0"/>
        </a:p>
      </dsp:txBody>
      <dsp:txXfrm>
        <a:off x="3655814" y="1270713"/>
        <a:ext cx="3203971" cy="3074399"/>
      </dsp:txXfrm>
    </dsp:sp>
    <dsp:sp modelId="{2436C8B0-4AC3-464C-8524-85CC0F0AA058}">
      <dsp:nvSpPr>
        <dsp:cNvPr id="0" name=""/>
        <dsp:cNvSpPr/>
      </dsp:nvSpPr>
      <dsp:spPr>
        <a:xfrm>
          <a:off x="7308342" y="6224"/>
          <a:ext cx="3203971" cy="12644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Minority influence</a:t>
          </a:r>
          <a:endParaRPr lang="en-US" sz="3500" kern="1200" dirty="0"/>
        </a:p>
      </dsp:txBody>
      <dsp:txXfrm>
        <a:off x="7308342" y="6224"/>
        <a:ext cx="3203971" cy="1264489"/>
      </dsp:txXfrm>
    </dsp:sp>
    <dsp:sp modelId="{BC6BC1BB-58CA-4FBE-B5B5-6948A72DF2F3}">
      <dsp:nvSpPr>
        <dsp:cNvPr id="0" name=""/>
        <dsp:cNvSpPr/>
      </dsp:nvSpPr>
      <dsp:spPr>
        <a:xfrm>
          <a:off x="7308342" y="1270713"/>
          <a:ext cx="3203971" cy="30743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Consistent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Flexible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Commitment</a:t>
          </a:r>
          <a:endParaRPr lang="en-US" sz="3500" kern="1200" dirty="0"/>
        </a:p>
      </dsp:txBody>
      <dsp:txXfrm>
        <a:off x="7308342" y="1270713"/>
        <a:ext cx="3203971" cy="3074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6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51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8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81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1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6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96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05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2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07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7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349D-E2B8-4E60-A5F6-81EA8A2C1F42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EFD1-DBA8-49A7-AD94-58813C4255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2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Social change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process by which society changes believes, attitudes and behaviour </a:t>
            </a:r>
          </a:p>
          <a:p>
            <a:r>
              <a:rPr lang="en-GB" dirty="0" smtClean="0"/>
              <a:t>to create new social norms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0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social change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 smtClean="0"/>
              <a:t>Use the cards on your desk to make a sequence as to how a group can bring about a change in social norms.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*HINT* Begin with ‘Drawing attention’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Once you feel you’ve got a feasible sequence as me to check before writing on your note sheets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66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447575"/>
              </p:ext>
            </p:extLst>
          </p:nvPr>
        </p:nvGraphicFramePr>
        <p:xfrm>
          <a:off x="479502" y="535259"/>
          <a:ext cx="10874298" cy="594625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19714">
                  <a:extLst>
                    <a:ext uri="{9D8B030D-6E8A-4147-A177-3AD203B41FA5}">
                      <a16:colId xmlns:a16="http://schemas.microsoft.com/office/drawing/2014/main" val="2524835779"/>
                    </a:ext>
                  </a:extLst>
                </a:gridCol>
                <a:gridCol w="8454584">
                  <a:extLst>
                    <a:ext uri="{9D8B030D-6E8A-4147-A177-3AD203B41FA5}">
                      <a16:colId xmlns:a16="http://schemas.microsoft.com/office/drawing/2014/main" val="1719587348"/>
                    </a:ext>
                  </a:extLst>
                </a:gridCol>
              </a:tblGrid>
              <a:tr h="902653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Drawing attention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Civil Rights marches draw attention to segregation based on colour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071088"/>
                  </a:ext>
                </a:extLst>
              </a:tr>
              <a:tr h="902653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Consistency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Repeated Civil Rights marches displayed consistent messages and intent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657798"/>
                  </a:ext>
                </a:extLst>
              </a:tr>
              <a:tr h="902653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Deeper</a:t>
                      </a:r>
                      <a:r>
                        <a:rPr lang="en-GB" sz="2000" b="1" baseline="0" dirty="0" smtClean="0"/>
                        <a:t> processing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340005"/>
                  </a:ext>
                </a:extLst>
              </a:tr>
              <a:tr h="1167823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Augmentation principle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‘Freedom riders’ were mixed racial groups who got on buses in the south to challenge segregation based on colour on the buses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277004"/>
                  </a:ext>
                </a:extLst>
              </a:tr>
              <a:tr h="1167823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Snowball</a:t>
                      </a:r>
                      <a:r>
                        <a:rPr lang="en-GB" sz="2000" b="1" baseline="0" dirty="0" smtClean="0"/>
                        <a:t> effect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Civil rights activists, like Martin Luther King, gradually gained supporter and got the attention of the government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44972"/>
                  </a:ext>
                </a:extLst>
              </a:tr>
              <a:tr h="902653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Social </a:t>
                      </a:r>
                      <a:r>
                        <a:rPr lang="en-GB" sz="2000" b="1" dirty="0" err="1" smtClean="0"/>
                        <a:t>cryptoamnesia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63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22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know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Using your note sheet think back to the following pieces of research</a:t>
            </a:r>
          </a:p>
          <a:p>
            <a:pPr marL="0" indent="0" algn="ctr">
              <a:buNone/>
            </a:pPr>
            <a:r>
              <a:rPr lang="en-GB" dirty="0" smtClean="0"/>
              <a:t>- Asch</a:t>
            </a:r>
          </a:p>
          <a:p>
            <a:pPr marL="0" indent="0" algn="ctr">
              <a:buNone/>
            </a:pPr>
            <a:r>
              <a:rPr lang="en-GB" dirty="0" smtClean="0"/>
              <a:t>- Milgram</a:t>
            </a:r>
          </a:p>
          <a:p>
            <a:pPr algn="ctr">
              <a:buFontTx/>
              <a:buChar char="-"/>
            </a:pPr>
            <a:r>
              <a:rPr lang="en-GB" dirty="0" smtClean="0"/>
              <a:t>Moscovici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we wanted to change the views of other people, what should we do? Use ideas from findings of the research above.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96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change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142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0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211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Social change</vt:lpstr>
      <vt:lpstr>How does social change happen?</vt:lpstr>
      <vt:lpstr>PowerPoint Presentation</vt:lpstr>
      <vt:lpstr>What do we know so far</vt:lpstr>
      <vt:lpstr>Social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change</dc:title>
  <dc:creator>Lauren Parker</dc:creator>
  <cp:lastModifiedBy>Catherine Molyneux</cp:lastModifiedBy>
  <cp:revision>4</cp:revision>
  <dcterms:created xsi:type="dcterms:W3CDTF">2016-02-24T14:12:16Z</dcterms:created>
  <dcterms:modified xsi:type="dcterms:W3CDTF">2016-03-08T16:06:24Z</dcterms:modified>
</cp:coreProperties>
</file>