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184D3-A57D-4502-9F9C-0171DFC61105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FA3D6BE-C56B-4904-B722-33F2CAD19B26}">
      <dgm:prSet phldrT="[Text]"/>
      <dgm:spPr/>
      <dgm:t>
        <a:bodyPr/>
        <a:lstStyle/>
        <a:p>
          <a:r>
            <a:rPr lang="en-GB" dirty="0" smtClean="0"/>
            <a:t>Compliance</a:t>
          </a:r>
          <a:endParaRPr lang="en-GB" dirty="0"/>
        </a:p>
      </dgm:t>
    </dgm:pt>
    <dgm:pt modelId="{E55CA01C-EC73-46A1-B184-9F7CE9A9FA1D}" type="parTrans" cxnId="{58FA26E0-39A7-4B3A-8E66-C7C3BA588B90}">
      <dgm:prSet/>
      <dgm:spPr/>
      <dgm:t>
        <a:bodyPr/>
        <a:lstStyle/>
        <a:p>
          <a:endParaRPr lang="en-GB"/>
        </a:p>
      </dgm:t>
    </dgm:pt>
    <dgm:pt modelId="{2B8F02A0-8FED-4256-B6CA-A955B2B38D17}" type="sibTrans" cxnId="{58FA26E0-39A7-4B3A-8E66-C7C3BA588B90}">
      <dgm:prSet/>
      <dgm:spPr/>
      <dgm:t>
        <a:bodyPr/>
        <a:lstStyle/>
        <a:p>
          <a:endParaRPr lang="en-GB"/>
        </a:p>
      </dgm:t>
    </dgm:pt>
    <dgm:pt modelId="{552CFFBD-6B7C-4AB5-A0E3-80C281271BBD}">
      <dgm:prSet phldrT="[Text]" custT="1"/>
      <dgm:spPr/>
      <dgm:t>
        <a:bodyPr/>
        <a:lstStyle/>
        <a:p>
          <a:r>
            <a:rPr lang="en-GB" sz="2100" dirty="0" smtClean="0"/>
            <a:t>Superficial</a:t>
          </a:r>
          <a:endParaRPr lang="en-GB" sz="2100" dirty="0"/>
        </a:p>
      </dgm:t>
    </dgm:pt>
    <dgm:pt modelId="{9CCF530F-428D-40A3-A87C-CD928689BA78}" type="parTrans" cxnId="{7FBE9E7D-B5A1-47D7-9435-E3CF8764967F}">
      <dgm:prSet/>
      <dgm:spPr/>
      <dgm:t>
        <a:bodyPr/>
        <a:lstStyle/>
        <a:p>
          <a:endParaRPr lang="en-GB"/>
        </a:p>
      </dgm:t>
    </dgm:pt>
    <dgm:pt modelId="{C14D45D7-2EA2-4853-970E-B1ED7BCF75BA}" type="sibTrans" cxnId="{7FBE9E7D-B5A1-47D7-9435-E3CF8764967F}">
      <dgm:prSet/>
      <dgm:spPr/>
      <dgm:t>
        <a:bodyPr/>
        <a:lstStyle/>
        <a:p>
          <a:endParaRPr lang="en-GB"/>
        </a:p>
      </dgm:t>
    </dgm:pt>
    <dgm:pt modelId="{58D0868D-E179-4A38-B06E-73447D74A628}">
      <dgm:prSet phldrT="[Text]" custT="1"/>
      <dgm:spPr/>
      <dgm:t>
        <a:bodyPr/>
        <a:lstStyle/>
        <a:p>
          <a:r>
            <a:rPr lang="en-GB" sz="2100" dirty="0" smtClean="0"/>
            <a:t>Personal views stand</a:t>
          </a:r>
          <a:endParaRPr lang="en-GB" sz="2100" dirty="0"/>
        </a:p>
      </dgm:t>
    </dgm:pt>
    <dgm:pt modelId="{EDAED428-A7D6-4FF4-8E69-2E9B7F7FE86B}" type="parTrans" cxnId="{14852D8B-67A3-4744-9AB2-E8F0C50EFCF0}">
      <dgm:prSet/>
      <dgm:spPr/>
      <dgm:t>
        <a:bodyPr/>
        <a:lstStyle/>
        <a:p>
          <a:endParaRPr lang="en-GB"/>
        </a:p>
      </dgm:t>
    </dgm:pt>
    <dgm:pt modelId="{281BD635-46C7-4EC8-BC04-4E74258D2860}" type="sibTrans" cxnId="{14852D8B-67A3-4744-9AB2-E8F0C50EFCF0}">
      <dgm:prSet/>
      <dgm:spPr/>
      <dgm:t>
        <a:bodyPr/>
        <a:lstStyle/>
        <a:p>
          <a:endParaRPr lang="en-GB"/>
        </a:p>
      </dgm:t>
    </dgm:pt>
    <dgm:pt modelId="{AB2414B8-59BF-497C-AE11-7A7E584CB488}">
      <dgm:prSet phldrT="[Text]"/>
      <dgm:spPr/>
      <dgm:t>
        <a:bodyPr/>
        <a:lstStyle/>
        <a:p>
          <a:r>
            <a:rPr lang="en-GB" dirty="0" smtClean="0"/>
            <a:t>Internalisation</a:t>
          </a:r>
          <a:endParaRPr lang="en-GB" dirty="0"/>
        </a:p>
      </dgm:t>
    </dgm:pt>
    <dgm:pt modelId="{4899EBA3-2EA0-482B-8AF6-64DFE8C98DB4}" type="parTrans" cxnId="{7C6E9835-5234-4BFB-AB10-DE5B2F1CB773}">
      <dgm:prSet/>
      <dgm:spPr/>
      <dgm:t>
        <a:bodyPr/>
        <a:lstStyle/>
        <a:p>
          <a:endParaRPr lang="en-GB"/>
        </a:p>
      </dgm:t>
    </dgm:pt>
    <dgm:pt modelId="{CAA1BBF6-ADC2-4D99-838B-A5220718A640}" type="sibTrans" cxnId="{7C6E9835-5234-4BFB-AB10-DE5B2F1CB773}">
      <dgm:prSet/>
      <dgm:spPr/>
      <dgm:t>
        <a:bodyPr/>
        <a:lstStyle/>
        <a:p>
          <a:endParaRPr lang="en-GB"/>
        </a:p>
      </dgm:t>
    </dgm:pt>
    <dgm:pt modelId="{2D855E5F-545B-4610-A769-BD7CAC925D2E}">
      <dgm:prSet phldrT="[Text]" custT="1"/>
      <dgm:spPr/>
      <dgm:t>
        <a:bodyPr/>
        <a:lstStyle/>
        <a:p>
          <a:r>
            <a:rPr lang="en-GB" sz="1900" dirty="0" smtClean="0"/>
            <a:t>Deep</a:t>
          </a:r>
          <a:endParaRPr lang="en-GB" sz="1900" dirty="0"/>
        </a:p>
      </dgm:t>
    </dgm:pt>
    <dgm:pt modelId="{4423A8D4-1B10-4AEA-AE6B-2CDF6E2114AF}" type="parTrans" cxnId="{5A295C68-B2F2-4FD5-9EC2-058104C1433B}">
      <dgm:prSet/>
      <dgm:spPr/>
      <dgm:t>
        <a:bodyPr/>
        <a:lstStyle/>
        <a:p>
          <a:endParaRPr lang="en-GB"/>
        </a:p>
      </dgm:t>
    </dgm:pt>
    <dgm:pt modelId="{50859DCA-D5D9-4711-903F-17A53161B60B}" type="sibTrans" cxnId="{5A295C68-B2F2-4FD5-9EC2-058104C1433B}">
      <dgm:prSet/>
      <dgm:spPr/>
      <dgm:t>
        <a:bodyPr/>
        <a:lstStyle/>
        <a:p>
          <a:endParaRPr lang="en-GB"/>
        </a:p>
      </dgm:t>
    </dgm:pt>
    <dgm:pt modelId="{9E8971A5-7059-4DA1-8C2D-083516FC787F}">
      <dgm:prSet phldrT="[Text]" custT="1"/>
      <dgm:spPr/>
      <dgm:t>
        <a:bodyPr/>
        <a:lstStyle/>
        <a:p>
          <a:r>
            <a:rPr lang="en-GB" sz="1900" dirty="0" smtClean="0"/>
            <a:t>Public and private self agree</a:t>
          </a:r>
          <a:endParaRPr lang="en-GB" sz="1900" dirty="0"/>
        </a:p>
      </dgm:t>
    </dgm:pt>
    <dgm:pt modelId="{87B146C4-394C-4CDE-9EFB-DFAB6B8C4D36}" type="parTrans" cxnId="{A5F11B4A-97CF-4A15-9C2D-3BD1850DFEC6}">
      <dgm:prSet/>
      <dgm:spPr/>
      <dgm:t>
        <a:bodyPr/>
        <a:lstStyle/>
        <a:p>
          <a:endParaRPr lang="en-GB"/>
        </a:p>
      </dgm:t>
    </dgm:pt>
    <dgm:pt modelId="{FDA5CB81-D125-4A52-B7A2-B9986E83041D}" type="sibTrans" cxnId="{A5F11B4A-97CF-4A15-9C2D-3BD1850DFEC6}">
      <dgm:prSet/>
      <dgm:spPr/>
      <dgm:t>
        <a:bodyPr/>
        <a:lstStyle/>
        <a:p>
          <a:endParaRPr lang="en-GB"/>
        </a:p>
      </dgm:t>
    </dgm:pt>
    <dgm:pt modelId="{2C7A4986-E2F4-4F82-A803-C9D001CF97AF}">
      <dgm:prSet phldrT="[Text]" custT="1"/>
      <dgm:spPr/>
      <dgm:t>
        <a:bodyPr/>
        <a:lstStyle/>
        <a:p>
          <a:r>
            <a:rPr lang="en-GB" sz="2100" dirty="0" smtClean="0"/>
            <a:t>Public</a:t>
          </a:r>
          <a:endParaRPr lang="en-GB" sz="2100" dirty="0"/>
        </a:p>
      </dgm:t>
    </dgm:pt>
    <dgm:pt modelId="{B3DE910D-66CD-4F07-858D-4544D587708D}" type="parTrans" cxnId="{5FBFCB5F-F317-4C46-9D27-CA5F93EF3285}">
      <dgm:prSet/>
      <dgm:spPr/>
      <dgm:t>
        <a:bodyPr/>
        <a:lstStyle/>
        <a:p>
          <a:endParaRPr lang="en-GB"/>
        </a:p>
      </dgm:t>
    </dgm:pt>
    <dgm:pt modelId="{1BC74C41-39FC-4FCB-AB6F-03085AD4511E}" type="sibTrans" cxnId="{5FBFCB5F-F317-4C46-9D27-CA5F93EF3285}">
      <dgm:prSet/>
      <dgm:spPr/>
      <dgm:t>
        <a:bodyPr/>
        <a:lstStyle/>
        <a:p>
          <a:endParaRPr lang="en-GB"/>
        </a:p>
      </dgm:t>
    </dgm:pt>
    <dgm:pt modelId="{190F68A2-FD8B-47B4-ACEC-863FC20E0B3D}">
      <dgm:prSet phldrT="[Text]" custT="1"/>
      <dgm:spPr/>
      <dgm:t>
        <a:bodyPr/>
        <a:lstStyle/>
        <a:p>
          <a:r>
            <a:rPr lang="en-GB" sz="2100" dirty="0" smtClean="0"/>
            <a:t>Public and private self disagree</a:t>
          </a:r>
          <a:endParaRPr lang="en-GB" sz="2100" dirty="0"/>
        </a:p>
      </dgm:t>
    </dgm:pt>
    <dgm:pt modelId="{D306A465-760D-4D21-BF53-D7BD261B21D2}" type="parTrans" cxnId="{04B12459-BD7D-4D20-A960-DDBB51515E88}">
      <dgm:prSet/>
      <dgm:spPr/>
      <dgm:t>
        <a:bodyPr/>
        <a:lstStyle/>
        <a:p>
          <a:endParaRPr lang="en-GB"/>
        </a:p>
      </dgm:t>
    </dgm:pt>
    <dgm:pt modelId="{C271FDE4-1DE4-4CE7-AD24-EE911E4C3EB3}" type="sibTrans" cxnId="{04B12459-BD7D-4D20-A960-DDBB51515E88}">
      <dgm:prSet/>
      <dgm:spPr/>
      <dgm:t>
        <a:bodyPr/>
        <a:lstStyle/>
        <a:p>
          <a:endParaRPr lang="en-GB"/>
        </a:p>
      </dgm:t>
    </dgm:pt>
    <dgm:pt modelId="{F13D9133-5904-4776-985C-29FFF62DF2F6}">
      <dgm:prSet phldrT="[Text]" custT="1"/>
      <dgm:spPr/>
      <dgm:t>
        <a:bodyPr/>
        <a:lstStyle/>
        <a:p>
          <a:r>
            <a:rPr lang="en-GB" sz="1900" dirty="0" smtClean="0"/>
            <a:t>Private</a:t>
          </a:r>
          <a:endParaRPr lang="en-GB" sz="1900" dirty="0"/>
        </a:p>
      </dgm:t>
    </dgm:pt>
    <dgm:pt modelId="{C0F617A8-16D5-41EF-91D3-86396AA7AA3E}" type="parTrans" cxnId="{CC8F53A1-BEB6-4A51-A270-88F9ECABBABA}">
      <dgm:prSet/>
      <dgm:spPr/>
      <dgm:t>
        <a:bodyPr/>
        <a:lstStyle/>
        <a:p>
          <a:endParaRPr lang="en-GB"/>
        </a:p>
      </dgm:t>
    </dgm:pt>
    <dgm:pt modelId="{F1A092FF-E723-4B64-8157-4E777A1CA014}" type="sibTrans" cxnId="{CC8F53A1-BEB6-4A51-A270-88F9ECABBABA}">
      <dgm:prSet/>
      <dgm:spPr/>
      <dgm:t>
        <a:bodyPr/>
        <a:lstStyle/>
        <a:p>
          <a:endParaRPr lang="en-GB"/>
        </a:p>
      </dgm:t>
    </dgm:pt>
    <dgm:pt modelId="{4B79CEDD-A274-4DFD-A8F2-BB47B1C39F0D}">
      <dgm:prSet phldrT="[Text]" custT="1"/>
      <dgm:spPr/>
      <dgm:t>
        <a:bodyPr/>
        <a:lstStyle/>
        <a:p>
          <a:r>
            <a:rPr lang="en-GB" sz="1900" dirty="0" smtClean="0"/>
            <a:t>Personal views change</a:t>
          </a:r>
          <a:endParaRPr lang="en-GB" sz="1900" dirty="0"/>
        </a:p>
      </dgm:t>
    </dgm:pt>
    <dgm:pt modelId="{E760786F-FAA5-4982-A1AE-E263DA3D3A80}" type="parTrans" cxnId="{00569C66-F09A-49C9-9B65-E2F97EE049E1}">
      <dgm:prSet/>
      <dgm:spPr/>
      <dgm:t>
        <a:bodyPr/>
        <a:lstStyle/>
        <a:p>
          <a:endParaRPr lang="en-GB"/>
        </a:p>
      </dgm:t>
    </dgm:pt>
    <dgm:pt modelId="{4F8231B9-3F84-41FD-9586-0BEB74CB6ABF}" type="sibTrans" cxnId="{00569C66-F09A-49C9-9B65-E2F97EE049E1}">
      <dgm:prSet/>
      <dgm:spPr/>
      <dgm:t>
        <a:bodyPr/>
        <a:lstStyle/>
        <a:p>
          <a:endParaRPr lang="en-GB"/>
        </a:p>
      </dgm:t>
    </dgm:pt>
    <dgm:pt modelId="{3C4CC512-4D93-47D8-A33A-9EE397B6C372}">
      <dgm:prSet phldrT="[Text]" custT="1"/>
      <dgm:spPr/>
      <dgm:t>
        <a:bodyPr/>
        <a:lstStyle/>
        <a:p>
          <a:r>
            <a:rPr lang="en-GB" sz="1900" dirty="0" smtClean="0"/>
            <a:t>AKA – Conversion</a:t>
          </a:r>
          <a:endParaRPr lang="en-GB" sz="1900" dirty="0"/>
        </a:p>
      </dgm:t>
    </dgm:pt>
    <dgm:pt modelId="{B5CD0BE6-89F4-4889-B9F9-9C3D151C2501}" type="parTrans" cxnId="{E2453D48-9C6D-47AD-AE7F-4D1E150D9EA5}">
      <dgm:prSet/>
      <dgm:spPr/>
      <dgm:t>
        <a:bodyPr/>
        <a:lstStyle/>
        <a:p>
          <a:endParaRPr lang="en-GB"/>
        </a:p>
      </dgm:t>
    </dgm:pt>
    <dgm:pt modelId="{890B7339-90DF-43C7-B4E9-720CD4227F5F}" type="sibTrans" cxnId="{E2453D48-9C6D-47AD-AE7F-4D1E150D9EA5}">
      <dgm:prSet/>
      <dgm:spPr/>
      <dgm:t>
        <a:bodyPr/>
        <a:lstStyle/>
        <a:p>
          <a:endParaRPr lang="en-GB"/>
        </a:p>
      </dgm:t>
    </dgm:pt>
    <dgm:pt modelId="{BA79766C-29C7-4767-A04E-9CF383106E41}">
      <dgm:prSet phldrT="[Text]" custT="1"/>
      <dgm:spPr/>
      <dgm:t>
        <a:bodyPr/>
        <a:lstStyle/>
        <a:p>
          <a:r>
            <a:rPr lang="en-GB" sz="1900" dirty="0" smtClean="0"/>
            <a:t>Long-lasting</a:t>
          </a:r>
          <a:endParaRPr lang="en-GB" sz="1900" dirty="0"/>
        </a:p>
      </dgm:t>
    </dgm:pt>
    <dgm:pt modelId="{7D5FF25E-642F-4328-8D8A-70DF9DF112C1}" type="parTrans" cxnId="{CFD88198-5735-4141-994F-80013C4723F2}">
      <dgm:prSet/>
      <dgm:spPr/>
      <dgm:t>
        <a:bodyPr/>
        <a:lstStyle/>
        <a:p>
          <a:endParaRPr lang="en-GB"/>
        </a:p>
      </dgm:t>
    </dgm:pt>
    <dgm:pt modelId="{56DC89F1-395E-44DD-A760-8BC2FCDC0B23}" type="sibTrans" cxnId="{CFD88198-5735-4141-994F-80013C4723F2}">
      <dgm:prSet/>
      <dgm:spPr/>
      <dgm:t>
        <a:bodyPr/>
        <a:lstStyle/>
        <a:p>
          <a:endParaRPr lang="en-GB"/>
        </a:p>
      </dgm:t>
    </dgm:pt>
    <dgm:pt modelId="{30B3F5E4-7870-4AE3-BEEC-9B7665AF1F41}">
      <dgm:prSet phldrT="[Text]" custT="1"/>
      <dgm:spPr/>
      <dgm:t>
        <a:bodyPr/>
        <a:lstStyle/>
        <a:p>
          <a:r>
            <a:rPr lang="en-GB" sz="2100" dirty="0" smtClean="0"/>
            <a:t>Short-lived</a:t>
          </a:r>
          <a:endParaRPr lang="en-GB" sz="2100" dirty="0"/>
        </a:p>
      </dgm:t>
    </dgm:pt>
    <dgm:pt modelId="{44DC2F9F-CE27-483C-AF5C-2A2417FB67C9}" type="parTrans" cxnId="{493E91B3-F618-4232-A800-3166A3BB6F9D}">
      <dgm:prSet/>
      <dgm:spPr/>
      <dgm:t>
        <a:bodyPr/>
        <a:lstStyle/>
        <a:p>
          <a:endParaRPr lang="en-GB"/>
        </a:p>
      </dgm:t>
    </dgm:pt>
    <dgm:pt modelId="{134EF924-EDF9-437F-BE54-9965FB850AC3}" type="sibTrans" cxnId="{493E91B3-F618-4232-A800-3166A3BB6F9D}">
      <dgm:prSet/>
      <dgm:spPr/>
      <dgm:t>
        <a:bodyPr/>
        <a:lstStyle/>
        <a:p>
          <a:endParaRPr lang="en-GB"/>
        </a:p>
      </dgm:t>
    </dgm:pt>
    <dgm:pt modelId="{1EFB9156-B65E-420B-8938-F85078BB765B}" type="pres">
      <dgm:prSet presAssocID="{664184D3-A57D-4502-9F9C-0171DFC6110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E7037C9-D0EA-4D7C-A879-4A94096F3DB8}" type="pres">
      <dgm:prSet presAssocID="{6FA3D6BE-C56B-4904-B722-33F2CAD19B26}" presName="linNode" presStyleCnt="0"/>
      <dgm:spPr/>
    </dgm:pt>
    <dgm:pt modelId="{98A9DE92-ABFE-44B5-9F8F-01D69B5D1BA2}" type="pres">
      <dgm:prSet presAssocID="{6FA3D6BE-C56B-4904-B722-33F2CAD19B2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E2A268-305F-429C-A53A-945EC8DA5F91}" type="pres">
      <dgm:prSet presAssocID="{6FA3D6BE-C56B-4904-B722-33F2CAD19B2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0983B1-D0E3-4C4F-B0BC-CAE54DDE82B8}" type="pres">
      <dgm:prSet presAssocID="{2B8F02A0-8FED-4256-B6CA-A955B2B38D17}" presName="spacing" presStyleCnt="0"/>
      <dgm:spPr/>
    </dgm:pt>
    <dgm:pt modelId="{AA1BBC60-B21D-4DBE-8991-76CE3BC4A21D}" type="pres">
      <dgm:prSet presAssocID="{AB2414B8-59BF-497C-AE11-7A7E584CB488}" presName="linNode" presStyleCnt="0"/>
      <dgm:spPr/>
    </dgm:pt>
    <dgm:pt modelId="{5234AF10-3119-42B4-A86C-3D790694B608}" type="pres">
      <dgm:prSet presAssocID="{AB2414B8-59BF-497C-AE11-7A7E584CB48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88C6BD-B489-4E91-9538-F02605077B94}" type="pres">
      <dgm:prSet presAssocID="{AB2414B8-59BF-497C-AE11-7A7E584CB48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3E85AB-C0A5-4CCE-80BC-614245D3F752}" type="presOf" srcId="{F13D9133-5904-4776-985C-29FFF62DF2F6}" destId="{E388C6BD-B489-4E91-9538-F02605077B94}" srcOrd="0" destOrd="1" presId="urn:microsoft.com/office/officeart/2005/8/layout/vList6"/>
    <dgm:cxn modelId="{7C6E9835-5234-4BFB-AB10-DE5B2F1CB773}" srcId="{664184D3-A57D-4502-9F9C-0171DFC61105}" destId="{AB2414B8-59BF-497C-AE11-7A7E584CB488}" srcOrd="1" destOrd="0" parTransId="{4899EBA3-2EA0-482B-8AF6-64DFE8C98DB4}" sibTransId="{CAA1BBF6-ADC2-4D99-838B-A5220718A640}"/>
    <dgm:cxn modelId="{9A4BED5D-0924-4D3D-8B42-AADCC564C97E}" type="presOf" srcId="{552CFFBD-6B7C-4AB5-A0E3-80C281271BBD}" destId="{01E2A268-305F-429C-A53A-945EC8DA5F91}" srcOrd="0" destOrd="0" presId="urn:microsoft.com/office/officeart/2005/8/layout/vList6"/>
    <dgm:cxn modelId="{D1E0902C-0A2A-4B7A-8C67-B2B865E4C6BF}" type="presOf" srcId="{4B79CEDD-A274-4DFD-A8F2-BB47B1C39F0D}" destId="{E388C6BD-B489-4E91-9538-F02605077B94}" srcOrd="0" destOrd="2" presId="urn:microsoft.com/office/officeart/2005/8/layout/vList6"/>
    <dgm:cxn modelId="{5A295C68-B2F2-4FD5-9EC2-058104C1433B}" srcId="{AB2414B8-59BF-497C-AE11-7A7E584CB488}" destId="{2D855E5F-545B-4610-A769-BD7CAC925D2E}" srcOrd="0" destOrd="0" parTransId="{4423A8D4-1B10-4AEA-AE6B-2CDF6E2114AF}" sibTransId="{50859DCA-D5D9-4711-903F-17A53161B60B}"/>
    <dgm:cxn modelId="{E2453D48-9C6D-47AD-AE7F-4D1E150D9EA5}" srcId="{AB2414B8-59BF-497C-AE11-7A7E584CB488}" destId="{3C4CC512-4D93-47D8-A33A-9EE397B6C372}" srcOrd="4" destOrd="0" parTransId="{B5CD0BE6-89F4-4889-B9F9-9C3D151C2501}" sibTransId="{890B7339-90DF-43C7-B4E9-720CD4227F5F}"/>
    <dgm:cxn modelId="{E4C81012-1D23-4A84-A1CA-DB943ADFFE75}" type="presOf" srcId="{2C7A4986-E2F4-4F82-A803-C9D001CF97AF}" destId="{01E2A268-305F-429C-A53A-945EC8DA5F91}" srcOrd="0" destOrd="1" presId="urn:microsoft.com/office/officeart/2005/8/layout/vList6"/>
    <dgm:cxn modelId="{D46458D1-C790-42ED-A4AE-0337DAC445E8}" type="presOf" srcId="{2D855E5F-545B-4610-A769-BD7CAC925D2E}" destId="{E388C6BD-B489-4E91-9538-F02605077B94}" srcOrd="0" destOrd="0" presId="urn:microsoft.com/office/officeart/2005/8/layout/vList6"/>
    <dgm:cxn modelId="{04B12459-BD7D-4D20-A960-DDBB51515E88}" srcId="{6FA3D6BE-C56B-4904-B722-33F2CAD19B26}" destId="{190F68A2-FD8B-47B4-ACEC-863FC20E0B3D}" srcOrd="3" destOrd="0" parTransId="{D306A465-760D-4D21-BF53-D7BD261B21D2}" sibTransId="{C271FDE4-1DE4-4CE7-AD24-EE911E4C3EB3}"/>
    <dgm:cxn modelId="{AD857B60-70B8-43EF-AF34-E75941A354EC}" type="presOf" srcId="{BA79766C-29C7-4767-A04E-9CF383106E41}" destId="{E388C6BD-B489-4E91-9538-F02605077B94}" srcOrd="0" destOrd="5" presId="urn:microsoft.com/office/officeart/2005/8/layout/vList6"/>
    <dgm:cxn modelId="{00569C66-F09A-49C9-9B65-E2F97EE049E1}" srcId="{AB2414B8-59BF-497C-AE11-7A7E584CB488}" destId="{4B79CEDD-A274-4DFD-A8F2-BB47B1C39F0D}" srcOrd="2" destOrd="0" parTransId="{E760786F-FAA5-4982-A1AE-E263DA3D3A80}" sibTransId="{4F8231B9-3F84-41FD-9586-0BEB74CB6ABF}"/>
    <dgm:cxn modelId="{291ED865-125E-492B-90CB-459C5D272729}" type="presOf" srcId="{190F68A2-FD8B-47B4-ACEC-863FC20E0B3D}" destId="{01E2A268-305F-429C-A53A-945EC8DA5F91}" srcOrd="0" destOrd="3" presId="urn:microsoft.com/office/officeart/2005/8/layout/vList6"/>
    <dgm:cxn modelId="{493E91B3-F618-4232-A800-3166A3BB6F9D}" srcId="{6FA3D6BE-C56B-4904-B722-33F2CAD19B26}" destId="{30B3F5E4-7870-4AE3-BEEC-9B7665AF1F41}" srcOrd="4" destOrd="0" parTransId="{44DC2F9F-CE27-483C-AF5C-2A2417FB67C9}" sibTransId="{134EF924-EDF9-437F-BE54-9965FB850AC3}"/>
    <dgm:cxn modelId="{B455091E-A757-4574-B30A-59BACFFA6C1F}" type="presOf" srcId="{6FA3D6BE-C56B-4904-B722-33F2CAD19B26}" destId="{98A9DE92-ABFE-44B5-9F8F-01D69B5D1BA2}" srcOrd="0" destOrd="0" presId="urn:microsoft.com/office/officeart/2005/8/layout/vList6"/>
    <dgm:cxn modelId="{CC8F53A1-BEB6-4A51-A270-88F9ECABBABA}" srcId="{AB2414B8-59BF-497C-AE11-7A7E584CB488}" destId="{F13D9133-5904-4776-985C-29FFF62DF2F6}" srcOrd="1" destOrd="0" parTransId="{C0F617A8-16D5-41EF-91D3-86396AA7AA3E}" sibTransId="{F1A092FF-E723-4B64-8157-4E777A1CA014}"/>
    <dgm:cxn modelId="{CA827275-F968-4ACE-9297-589F8D7B9C10}" type="presOf" srcId="{3C4CC512-4D93-47D8-A33A-9EE397B6C372}" destId="{E388C6BD-B489-4E91-9538-F02605077B94}" srcOrd="0" destOrd="4" presId="urn:microsoft.com/office/officeart/2005/8/layout/vList6"/>
    <dgm:cxn modelId="{7FBE9E7D-B5A1-47D7-9435-E3CF8764967F}" srcId="{6FA3D6BE-C56B-4904-B722-33F2CAD19B26}" destId="{552CFFBD-6B7C-4AB5-A0E3-80C281271BBD}" srcOrd="0" destOrd="0" parTransId="{9CCF530F-428D-40A3-A87C-CD928689BA78}" sibTransId="{C14D45D7-2EA2-4853-970E-B1ED7BCF75BA}"/>
    <dgm:cxn modelId="{14852D8B-67A3-4744-9AB2-E8F0C50EFCF0}" srcId="{6FA3D6BE-C56B-4904-B722-33F2CAD19B26}" destId="{58D0868D-E179-4A38-B06E-73447D74A628}" srcOrd="2" destOrd="0" parTransId="{EDAED428-A7D6-4FF4-8E69-2E9B7F7FE86B}" sibTransId="{281BD635-46C7-4EC8-BC04-4E74258D2860}"/>
    <dgm:cxn modelId="{A5F11B4A-97CF-4A15-9C2D-3BD1850DFEC6}" srcId="{AB2414B8-59BF-497C-AE11-7A7E584CB488}" destId="{9E8971A5-7059-4DA1-8C2D-083516FC787F}" srcOrd="3" destOrd="0" parTransId="{87B146C4-394C-4CDE-9EFB-DFAB6B8C4D36}" sibTransId="{FDA5CB81-D125-4A52-B7A2-B9986E83041D}"/>
    <dgm:cxn modelId="{359D185C-B0A1-4BC9-8DA2-5BF6364FC67E}" type="presOf" srcId="{9E8971A5-7059-4DA1-8C2D-083516FC787F}" destId="{E388C6BD-B489-4E91-9538-F02605077B94}" srcOrd="0" destOrd="3" presId="urn:microsoft.com/office/officeart/2005/8/layout/vList6"/>
    <dgm:cxn modelId="{5FBFCB5F-F317-4C46-9D27-CA5F93EF3285}" srcId="{6FA3D6BE-C56B-4904-B722-33F2CAD19B26}" destId="{2C7A4986-E2F4-4F82-A803-C9D001CF97AF}" srcOrd="1" destOrd="0" parTransId="{B3DE910D-66CD-4F07-858D-4544D587708D}" sibTransId="{1BC74C41-39FC-4FCB-AB6F-03085AD4511E}"/>
    <dgm:cxn modelId="{CFD88198-5735-4141-994F-80013C4723F2}" srcId="{AB2414B8-59BF-497C-AE11-7A7E584CB488}" destId="{BA79766C-29C7-4767-A04E-9CF383106E41}" srcOrd="5" destOrd="0" parTransId="{7D5FF25E-642F-4328-8D8A-70DF9DF112C1}" sibTransId="{56DC89F1-395E-44DD-A760-8BC2FCDC0B23}"/>
    <dgm:cxn modelId="{58FA26E0-39A7-4B3A-8E66-C7C3BA588B90}" srcId="{664184D3-A57D-4502-9F9C-0171DFC61105}" destId="{6FA3D6BE-C56B-4904-B722-33F2CAD19B26}" srcOrd="0" destOrd="0" parTransId="{E55CA01C-EC73-46A1-B184-9F7CE9A9FA1D}" sibTransId="{2B8F02A0-8FED-4256-B6CA-A955B2B38D17}"/>
    <dgm:cxn modelId="{8F0569AE-B662-4D71-BCB5-F725EE19875E}" type="presOf" srcId="{30B3F5E4-7870-4AE3-BEEC-9B7665AF1F41}" destId="{01E2A268-305F-429C-A53A-945EC8DA5F91}" srcOrd="0" destOrd="4" presId="urn:microsoft.com/office/officeart/2005/8/layout/vList6"/>
    <dgm:cxn modelId="{A33E73A6-C15F-49ED-BEFA-E211F28DFE4F}" type="presOf" srcId="{AB2414B8-59BF-497C-AE11-7A7E584CB488}" destId="{5234AF10-3119-42B4-A86C-3D790694B608}" srcOrd="0" destOrd="0" presId="urn:microsoft.com/office/officeart/2005/8/layout/vList6"/>
    <dgm:cxn modelId="{68514DA5-47FB-4F7F-B209-F8646F8D8046}" type="presOf" srcId="{58D0868D-E179-4A38-B06E-73447D74A628}" destId="{01E2A268-305F-429C-A53A-945EC8DA5F91}" srcOrd="0" destOrd="2" presId="urn:microsoft.com/office/officeart/2005/8/layout/vList6"/>
    <dgm:cxn modelId="{554B452A-2D9F-43D0-A326-B8B753B70F46}" type="presOf" srcId="{664184D3-A57D-4502-9F9C-0171DFC61105}" destId="{1EFB9156-B65E-420B-8938-F85078BB765B}" srcOrd="0" destOrd="0" presId="urn:microsoft.com/office/officeart/2005/8/layout/vList6"/>
    <dgm:cxn modelId="{E3F010E4-2D29-4B17-9AD3-646965D21236}" type="presParOf" srcId="{1EFB9156-B65E-420B-8938-F85078BB765B}" destId="{BE7037C9-D0EA-4D7C-A879-4A94096F3DB8}" srcOrd="0" destOrd="0" presId="urn:microsoft.com/office/officeart/2005/8/layout/vList6"/>
    <dgm:cxn modelId="{6C163A07-30D3-4E6D-BE5C-51AA8DBB8B9C}" type="presParOf" srcId="{BE7037C9-D0EA-4D7C-A879-4A94096F3DB8}" destId="{98A9DE92-ABFE-44B5-9F8F-01D69B5D1BA2}" srcOrd="0" destOrd="0" presId="urn:microsoft.com/office/officeart/2005/8/layout/vList6"/>
    <dgm:cxn modelId="{2E13F9AB-1766-4D9C-A680-BDE3EF2B7EC4}" type="presParOf" srcId="{BE7037C9-D0EA-4D7C-A879-4A94096F3DB8}" destId="{01E2A268-305F-429C-A53A-945EC8DA5F91}" srcOrd="1" destOrd="0" presId="urn:microsoft.com/office/officeart/2005/8/layout/vList6"/>
    <dgm:cxn modelId="{A651094E-1E3F-48F9-9AF6-A9CA7DF4D6A6}" type="presParOf" srcId="{1EFB9156-B65E-420B-8938-F85078BB765B}" destId="{540983B1-D0E3-4C4F-B0BC-CAE54DDE82B8}" srcOrd="1" destOrd="0" presId="urn:microsoft.com/office/officeart/2005/8/layout/vList6"/>
    <dgm:cxn modelId="{7D34A35B-48C0-4654-8E19-A207FFBA2C72}" type="presParOf" srcId="{1EFB9156-B65E-420B-8938-F85078BB765B}" destId="{AA1BBC60-B21D-4DBE-8991-76CE3BC4A21D}" srcOrd="2" destOrd="0" presId="urn:microsoft.com/office/officeart/2005/8/layout/vList6"/>
    <dgm:cxn modelId="{7C9F657B-767D-4456-8D75-EB2FF6EAF709}" type="presParOf" srcId="{AA1BBC60-B21D-4DBE-8991-76CE3BC4A21D}" destId="{5234AF10-3119-42B4-A86C-3D790694B608}" srcOrd="0" destOrd="0" presId="urn:microsoft.com/office/officeart/2005/8/layout/vList6"/>
    <dgm:cxn modelId="{61486366-1A67-44BB-B2DD-5FE4B612D072}" type="presParOf" srcId="{AA1BBC60-B21D-4DBE-8991-76CE3BC4A21D}" destId="{E388C6BD-B489-4E91-9538-F02605077B94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68568E-BD60-4A09-A1E7-8377784CD175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AAB03C3-37D1-4F61-9B34-23E86EF93234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1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03790501-8BB1-41BB-8C11-85EA2A70DFD3}" type="parTrans" cxnId="{0C320E7D-7D36-406B-B9A7-1DB844C3918B}">
      <dgm:prSet/>
      <dgm:spPr/>
      <dgm:t>
        <a:bodyPr/>
        <a:lstStyle/>
        <a:p>
          <a:endParaRPr lang="en-GB"/>
        </a:p>
      </dgm:t>
    </dgm:pt>
    <dgm:pt modelId="{EAF9CB2C-F85E-4662-AB90-3FF8B1E5542E}" type="sibTrans" cxnId="{0C320E7D-7D36-406B-B9A7-1DB844C3918B}">
      <dgm:prSet/>
      <dgm:spPr/>
      <dgm:t>
        <a:bodyPr/>
        <a:lstStyle/>
        <a:p>
          <a:endParaRPr lang="en-GB"/>
        </a:p>
      </dgm:t>
    </dgm:pt>
    <dgm:pt modelId="{71FA416C-3872-4167-9716-8CE49DEBBAD0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4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C065E030-523D-4C78-B7D7-8842AA6CAFAF}" type="sibTrans" cxnId="{6EFA90A9-8438-47E6-8EFF-FC7F115CAA0E}">
      <dgm:prSet/>
      <dgm:spPr/>
      <dgm:t>
        <a:bodyPr/>
        <a:lstStyle/>
        <a:p>
          <a:endParaRPr lang="en-US"/>
        </a:p>
      </dgm:t>
    </dgm:pt>
    <dgm:pt modelId="{77971B32-E934-4D03-B9A4-E80E40DDD579}" type="parTrans" cxnId="{6EFA90A9-8438-47E6-8EFF-FC7F115CAA0E}">
      <dgm:prSet/>
      <dgm:spPr/>
      <dgm:t>
        <a:bodyPr/>
        <a:lstStyle/>
        <a:p>
          <a:endParaRPr lang="en-US"/>
        </a:p>
      </dgm:t>
    </dgm:pt>
    <dgm:pt modelId="{6BAD09F6-DD6A-4E32-B0AF-7AF14902A9DE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Participants were put into groups of </a:t>
          </a:r>
          <a:r>
            <a:rPr lang="en-GB" b="1" dirty="0" smtClean="0">
              <a:latin typeface="Arial" pitchFamily="34" charset="0"/>
              <a:cs typeface="Arial" pitchFamily="34" charset="0"/>
            </a:rPr>
            <a:t>2 or 3</a:t>
          </a:r>
          <a:r>
            <a:rPr lang="en-GB" b="0" dirty="0" smtClean="0">
              <a:latin typeface="Arial" pitchFamily="34" charset="0"/>
              <a:cs typeface="Arial" pitchFamily="34" charset="0"/>
            </a:rPr>
            <a:t> and asked to discuss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6C802DB5-54E7-4750-B223-2C2B61CF49F7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3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05DFCB95-A6BE-48CD-9BEB-8FAEE5D60675}" type="sibTrans" cxnId="{FF595389-9FFC-4B78-B83D-C80907E74BFC}">
      <dgm:prSet/>
      <dgm:spPr/>
      <dgm:t>
        <a:bodyPr/>
        <a:lstStyle/>
        <a:p>
          <a:endParaRPr lang="en-GB"/>
        </a:p>
      </dgm:t>
    </dgm:pt>
    <dgm:pt modelId="{92F9CD7A-5E93-40DC-A3B8-FD56FD1BF024}" type="parTrans" cxnId="{FF595389-9FFC-4B78-B83D-C80907E74BFC}">
      <dgm:prSet/>
      <dgm:spPr/>
      <dgm:t>
        <a:bodyPr/>
        <a:lstStyle/>
        <a:p>
          <a:endParaRPr lang="en-GB"/>
        </a:p>
      </dgm:t>
    </dgm:pt>
    <dgm:pt modelId="{3FD5F1F2-364C-4BB4-8116-34D94228B1D9}" type="sibTrans" cxnId="{901767DB-CE00-4AAB-B589-D82C73D5DCA3}">
      <dgm:prSet/>
      <dgm:spPr/>
      <dgm:t>
        <a:bodyPr/>
        <a:lstStyle/>
        <a:p>
          <a:endParaRPr lang="en-GB"/>
        </a:p>
      </dgm:t>
    </dgm:pt>
    <dgm:pt modelId="{ADC85118-137E-4DC1-B055-F074C6CCA638}" type="parTrans" cxnId="{901767DB-CE00-4AAB-B589-D82C73D5DCA3}">
      <dgm:prSet/>
      <dgm:spPr/>
      <dgm:t>
        <a:bodyPr/>
        <a:lstStyle/>
        <a:p>
          <a:endParaRPr lang="en-GB"/>
        </a:p>
      </dgm:t>
    </dgm:pt>
    <dgm:pt modelId="{73A23FE8-FC2D-4701-82FD-095D1E09424D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Participants in the 1</a:t>
          </a:r>
          <a:r>
            <a:rPr lang="en-GB" baseline="30000" dirty="0" smtClean="0">
              <a:latin typeface="Arial" pitchFamily="34" charset="0"/>
              <a:cs typeface="Arial" pitchFamily="34" charset="0"/>
            </a:rPr>
            <a:t>st</a:t>
          </a:r>
          <a:r>
            <a:rPr lang="en-GB" dirty="0" smtClean="0">
              <a:latin typeface="Arial" pitchFamily="34" charset="0"/>
              <a:cs typeface="Arial" pitchFamily="34" charset="0"/>
            </a:rPr>
            <a:t> group were tested 100 times individually in a darkened room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B2539FE-9059-4164-B775-DC65762677C8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2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07771EFB-B43E-4AB1-A6FF-26CBD7DE35C9}" type="sibTrans" cxnId="{0EBA2484-1493-4946-8234-D9DBC5C4BF45}">
      <dgm:prSet/>
      <dgm:spPr/>
      <dgm:t>
        <a:bodyPr/>
        <a:lstStyle/>
        <a:p>
          <a:endParaRPr lang="en-GB"/>
        </a:p>
      </dgm:t>
    </dgm:pt>
    <dgm:pt modelId="{6F2E6FE2-E223-4261-AC83-E4489653C86D}" type="parTrans" cxnId="{0EBA2484-1493-4946-8234-D9DBC5C4BF45}">
      <dgm:prSet/>
      <dgm:spPr/>
      <dgm:t>
        <a:bodyPr/>
        <a:lstStyle/>
        <a:p>
          <a:endParaRPr lang="en-GB"/>
        </a:p>
      </dgm:t>
    </dgm:pt>
    <dgm:pt modelId="{6E0C2396-0D44-4C5B-AAC8-8B78B5AE34D7}" type="sibTrans" cxnId="{5924D99E-53B9-4BC1-83C8-0E63EED9AD57}">
      <dgm:prSet/>
      <dgm:spPr/>
      <dgm:t>
        <a:bodyPr/>
        <a:lstStyle/>
        <a:p>
          <a:endParaRPr lang="en-GB"/>
        </a:p>
      </dgm:t>
    </dgm:pt>
    <dgm:pt modelId="{B46C93B8-8CD5-462A-91E0-64CD37C2329A}" type="parTrans" cxnId="{5924D99E-53B9-4BC1-83C8-0E63EED9AD57}">
      <dgm:prSet/>
      <dgm:spPr/>
      <dgm:t>
        <a:bodyPr/>
        <a:lstStyle/>
        <a:p>
          <a:endParaRPr lang="en-GB"/>
        </a:p>
      </dgm:t>
    </dgm:pt>
    <dgm:pt modelId="{BF9506DD-0164-497F-9733-F8D783750C1C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Divide the group into 2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24D1F11B-2224-4D9A-81E4-3EF965DB853E}" type="sibTrans" cxnId="{CC2C615E-EBFD-4A26-82E0-ECE1DDC58240}">
      <dgm:prSet/>
      <dgm:spPr/>
      <dgm:t>
        <a:bodyPr/>
        <a:lstStyle/>
        <a:p>
          <a:endParaRPr lang="en-GB"/>
        </a:p>
      </dgm:t>
    </dgm:pt>
    <dgm:pt modelId="{D1DC9BBF-4018-48EB-8542-84DCA8092A65}" type="parTrans" cxnId="{CC2C615E-EBFD-4A26-82E0-ECE1DDC58240}">
      <dgm:prSet/>
      <dgm:spPr/>
      <dgm:t>
        <a:bodyPr/>
        <a:lstStyle/>
        <a:p>
          <a:endParaRPr lang="en-GB"/>
        </a:p>
      </dgm:t>
    </dgm:pt>
    <dgm:pt modelId="{C89D015F-08A6-450F-BE14-4B16A937F5F1}">
      <dgm:prSet/>
      <dgm:spPr/>
      <dgm:t>
        <a:bodyPr/>
        <a:lstStyle/>
        <a:p>
          <a:r>
            <a:rPr lang="en-GB" dirty="0" smtClean="0"/>
            <a:t>Sherif reversed the procedure for the 2</a:t>
          </a:r>
          <a:r>
            <a:rPr lang="en-GB" baseline="30000" dirty="0" smtClean="0"/>
            <a:t>nd</a:t>
          </a:r>
          <a:r>
            <a:rPr lang="en-GB" dirty="0" smtClean="0"/>
            <a:t> group – testing group decision and then individual </a:t>
          </a:r>
          <a:r>
            <a:rPr lang="en-GB" dirty="0" err="1" smtClean="0"/>
            <a:t>decidion</a:t>
          </a:r>
          <a:endParaRPr lang="en-US" dirty="0"/>
        </a:p>
      </dgm:t>
    </dgm:pt>
    <dgm:pt modelId="{81337E4E-EA2C-4CEC-BC68-16B6CF093E45}" type="parTrans" cxnId="{1A706D9A-4AD0-485B-ABF4-280CCA9ED31C}">
      <dgm:prSet/>
      <dgm:spPr/>
      <dgm:t>
        <a:bodyPr/>
        <a:lstStyle/>
        <a:p>
          <a:endParaRPr lang="en-US"/>
        </a:p>
      </dgm:t>
    </dgm:pt>
    <dgm:pt modelId="{3DE53AB5-1658-42EE-A31E-FA362F298A70}" type="sibTrans" cxnId="{1A706D9A-4AD0-485B-ABF4-280CCA9ED31C}">
      <dgm:prSet/>
      <dgm:spPr/>
      <dgm:t>
        <a:bodyPr/>
        <a:lstStyle/>
        <a:p>
          <a:endParaRPr lang="en-US"/>
        </a:p>
      </dgm:t>
    </dgm:pt>
    <dgm:pt modelId="{1D8AFCD7-84CA-45FA-880B-9BAAFC478D04}" type="pres">
      <dgm:prSet presAssocID="{3B68568E-BD60-4A09-A1E7-8377784CD1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A4DF2E-2F26-49C9-BF3E-5D9BA9F4929F}" type="pres">
      <dgm:prSet presAssocID="{4AAB03C3-37D1-4F61-9B34-23E86EF93234}" presName="composite" presStyleCnt="0"/>
      <dgm:spPr/>
    </dgm:pt>
    <dgm:pt modelId="{6B7691D4-6474-488B-9DAE-66C8F095327F}" type="pres">
      <dgm:prSet presAssocID="{4AAB03C3-37D1-4F61-9B34-23E86EF9323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FD5F2F-B6E3-4E8F-9D4F-66F1A516DD35}" type="pres">
      <dgm:prSet presAssocID="{4AAB03C3-37D1-4F61-9B34-23E86EF9323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2E592A-D75E-4B85-9ED1-DA4D10558658}" type="pres">
      <dgm:prSet presAssocID="{EAF9CB2C-F85E-4662-AB90-3FF8B1E5542E}" presName="sp" presStyleCnt="0"/>
      <dgm:spPr/>
    </dgm:pt>
    <dgm:pt modelId="{F32E80EE-F7E2-4855-A930-D8CF6AF2551A}" type="pres">
      <dgm:prSet presAssocID="{EB2539FE-9059-4164-B775-DC65762677C8}" presName="composite" presStyleCnt="0"/>
      <dgm:spPr/>
    </dgm:pt>
    <dgm:pt modelId="{F10C61E5-FF82-4FCD-98EC-B561351B8765}" type="pres">
      <dgm:prSet presAssocID="{EB2539FE-9059-4164-B775-DC65762677C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358FE-A185-421C-B257-53D47BDB7099}" type="pres">
      <dgm:prSet presAssocID="{EB2539FE-9059-4164-B775-DC65762677C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BF6BA-E3BC-436C-BBB1-961464077A1D}" type="pres">
      <dgm:prSet presAssocID="{07771EFB-B43E-4AB1-A6FF-26CBD7DE35C9}" presName="sp" presStyleCnt="0"/>
      <dgm:spPr/>
    </dgm:pt>
    <dgm:pt modelId="{AB36096D-9528-46EC-B962-0A33C38538A0}" type="pres">
      <dgm:prSet presAssocID="{6C802DB5-54E7-4750-B223-2C2B61CF49F7}" presName="composite" presStyleCnt="0"/>
      <dgm:spPr/>
    </dgm:pt>
    <dgm:pt modelId="{B41B388E-1043-42C6-BE1F-9C1A041AA0CA}" type="pres">
      <dgm:prSet presAssocID="{6C802DB5-54E7-4750-B223-2C2B61CF49F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E21E3-4282-4D04-8D0C-11561DC165B7}" type="pres">
      <dgm:prSet presAssocID="{6C802DB5-54E7-4750-B223-2C2B61CF49F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3B5E4-AE74-4DD7-B901-B74D7A2A7005}" type="pres">
      <dgm:prSet presAssocID="{05DFCB95-A6BE-48CD-9BEB-8FAEE5D60675}" presName="sp" presStyleCnt="0"/>
      <dgm:spPr/>
    </dgm:pt>
    <dgm:pt modelId="{E2EB3F68-F401-4D50-9BA2-AE9433A152E2}" type="pres">
      <dgm:prSet presAssocID="{71FA416C-3872-4167-9716-8CE49DEBBAD0}" presName="composite" presStyleCnt="0"/>
      <dgm:spPr/>
    </dgm:pt>
    <dgm:pt modelId="{5B12EED8-9757-4EB4-ADA9-2CB5796F52E2}" type="pres">
      <dgm:prSet presAssocID="{71FA416C-3872-4167-9716-8CE49DEBBAD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200A4-F737-4F51-A421-A578FB2C2E53}" type="pres">
      <dgm:prSet presAssocID="{71FA416C-3872-4167-9716-8CE49DEBBAD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706D9A-4AD0-485B-ABF4-280CCA9ED31C}" srcId="{71FA416C-3872-4167-9716-8CE49DEBBAD0}" destId="{C89D015F-08A6-450F-BE14-4B16A937F5F1}" srcOrd="0" destOrd="0" parTransId="{81337E4E-EA2C-4CEC-BC68-16B6CF093E45}" sibTransId="{3DE53AB5-1658-42EE-A31E-FA362F298A70}"/>
    <dgm:cxn modelId="{FF595389-9FFC-4B78-B83D-C80907E74BFC}" srcId="{3B68568E-BD60-4A09-A1E7-8377784CD175}" destId="{6C802DB5-54E7-4750-B223-2C2B61CF49F7}" srcOrd="2" destOrd="0" parTransId="{92F9CD7A-5E93-40DC-A3B8-FD56FD1BF024}" sibTransId="{05DFCB95-A6BE-48CD-9BEB-8FAEE5D60675}"/>
    <dgm:cxn modelId="{CC2C615E-EBFD-4A26-82E0-ECE1DDC58240}" srcId="{4AAB03C3-37D1-4F61-9B34-23E86EF93234}" destId="{BF9506DD-0164-497F-9733-F8D783750C1C}" srcOrd="0" destOrd="0" parTransId="{D1DC9BBF-4018-48EB-8542-84DCA8092A65}" sibTransId="{24D1F11B-2224-4D9A-81E4-3EF965DB853E}"/>
    <dgm:cxn modelId="{370DBF93-9D25-42B2-B545-270902C49867}" type="presOf" srcId="{EB2539FE-9059-4164-B775-DC65762677C8}" destId="{F10C61E5-FF82-4FCD-98EC-B561351B8765}" srcOrd="0" destOrd="0" presId="urn:microsoft.com/office/officeart/2005/8/layout/chevron2"/>
    <dgm:cxn modelId="{0C320E7D-7D36-406B-B9A7-1DB844C3918B}" srcId="{3B68568E-BD60-4A09-A1E7-8377784CD175}" destId="{4AAB03C3-37D1-4F61-9B34-23E86EF93234}" srcOrd="0" destOrd="0" parTransId="{03790501-8BB1-41BB-8C11-85EA2A70DFD3}" sibTransId="{EAF9CB2C-F85E-4662-AB90-3FF8B1E5542E}"/>
    <dgm:cxn modelId="{F7F87D6C-9D2E-45F4-9AA2-5867E15C4928}" type="presOf" srcId="{6BAD09F6-DD6A-4E32-B0AF-7AF14902A9DE}" destId="{BBBE21E3-4282-4D04-8D0C-11561DC165B7}" srcOrd="0" destOrd="0" presId="urn:microsoft.com/office/officeart/2005/8/layout/chevron2"/>
    <dgm:cxn modelId="{67F337D4-4FF3-40F3-8B4C-01E75F99097E}" type="presOf" srcId="{71FA416C-3872-4167-9716-8CE49DEBBAD0}" destId="{5B12EED8-9757-4EB4-ADA9-2CB5796F52E2}" srcOrd="0" destOrd="0" presId="urn:microsoft.com/office/officeart/2005/8/layout/chevron2"/>
    <dgm:cxn modelId="{0EBA2484-1493-4946-8234-D9DBC5C4BF45}" srcId="{3B68568E-BD60-4A09-A1E7-8377784CD175}" destId="{EB2539FE-9059-4164-B775-DC65762677C8}" srcOrd="1" destOrd="0" parTransId="{6F2E6FE2-E223-4261-AC83-E4489653C86D}" sibTransId="{07771EFB-B43E-4AB1-A6FF-26CBD7DE35C9}"/>
    <dgm:cxn modelId="{6EFA90A9-8438-47E6-8EFF-FC7F115CAA0E}" srcId="{3B68568E-BD60-4A09-A1E7-8377784CD175}" destId="{71FA416C-3872-4167-9716-8CE49DEBBAD0}" srcOrd="3" destOrd="0" parTransId="{77971B32-E934-4D03-B9A4-E80E40DDD579}" sibTransId="{C065E030-523D-4C78-B7D7-8842AA6CAFAF}"/>
    <dgm:cxn modelId="{5924D99E-53B9-4BC1-83C8-0E63EED9AD57}" srcId="{EB2539FE-9059-4164-B775-DC65762677C8}" destId="{73A23FE8-FC2D-4701-82FD-095D1E09424D}" srcOrd="0" destOrd="0" parTransId="{B46C93B8-8CD5-462A-91E0-64CD37C2329A}" sibTransId="{6E0C2396-0D44-4C5B-AAC8-8B78B5AE34D7}"/>
    <dgm:cxn modelId="{15A4C617-EAB3-4D4C-9185-E5F45B12659B}" type="presOf" srcId="{3B68568E-BD60-4A09-A1E7-8377784CD175}" destId="{1D8AFCD7-84CA-45FA-880B-9BAAFC478D04}" srcOrd="0" destOrd="0" presId="urn:microsoft.com/office/officeart/2005/8/layout/chevron2"/>
    <dgm:cxn modelId="{B5B6D0A5-04F4-4FC2-9979-2B8C84F8B287}" type="presOf" srcId="{6C802DB5-54E7-4750-B223-2C2B61CF49F7}" destId="{B41B388E-1043-42C6-BE1F-9C1A041AA0CA}" srcOrd="0" destOrd="0" presId="urn:microsoft.com/office/officeart/2005/8/layout/chevron2"/>
    <dgm:cxn modelId="{5FC9AC2C-80FC-44A8-8669-28D40B7B3C90}" type="presOf" srcId="{BF9506DD-0164-497F-9733-F8D783750C1C}" destId="{C8FD5F2F-B6E3-4E8F-9D4F-66F1A516DD35}" srcOrd="0" destOrd="0" presId="urn:microsoft.com/office/officeart/2005/8/layout/chevron2"/>
    <dgm:cxn modelId="{D6A96828-EC11-4271-B02C-7A698F767473}" type="presOf" srcId="{4AAB03C3-37D1-4F61-9B34-23E86EF93234}" destId="{6B7691D4-6474-488B-9DAE-66C8F095327F}" srcOrd="0" destOrd="0" presId="urn:microsoft.com/office/officeart/2005/8/layout/chevron2"/>
    <dgm:cxn modelId="{1562F163-281C-4ABD-8C5D-69F9A0B008AA}" type="presOf" srcId="{C89D015F-08A6-450F-BE14-4B16A937F5F1}" destId="{000200A4-F737-4F51-A421-A578FB2C2E53}" srcOrd="0" destOrd="0" presId="urn:microsoft.com/office/officeart/2005/8/layout/chevron2"/>
    <dgm:cxn modelId="{901767DB-CE00-4AAB-B589-D82C73D5DCA3}" srcId="{6C802DB5-54E7-4750-B223-2C2B61CF49F7}" destId="{6BAD09F6-DD6A-4E32-B0AF-7AF14902A9DE}" srcOrd="0" destOrd="0" parTransId="{ADC85118-137E-4DC1-B055-F074C6CCA638}" sibTransId="{3FD5F1F2-364C-4BB4-8116-34D94228B1D9}"/>
    <dgm:cxn modelId="{69EAFF17-31D7-481B-870B-86CA392F1127}" type="presOf" srcId="{73A23FE8-FC2D-4701-82FD-095D1E09424D}" destId="{CEF358FE-A185-421C-B257-53D47BDB7099}" srcOrd="0" destOrd="0" presId="urn:microsoft.com/office/officeart/2005/8/layout/chevron2"/>
    <dgm:cxn modelId="{1E5C9080-E497-488C-A767-87BA927B3EB6}" type="presParOf" srcId="{1D8AFCD7-84CA-45FA-880B-9BAAFC478D04}" destId="{7CA4DF2E-2F26-49C9-BF3E-5D9BA9F4929F}" srcOrd="0" destOrd="0" presId="urn:microsoft.com/office/officeart/2005/8/layout/chevron2"/>
    <dgm:cxn modelId="{E548E162-40F7-453E-BC6D-F7B7ECBC2C27}" type="presParOf" srcId="{7CA4DF2E-2F26-49C9-BF3E-5D9BA9F4929F}" destId="{6B7691D4-6474-488B-9DAE-66C8F095327F}" srcOrd="0" destOrd="0" presId="urn:microsoft.com/office/officeart/2005/8/layout/chevron2"/>
    <dgm:cxn modelId="{95981AA6-34E6-4CAF-8E4E-78B58C0A2065}" type="presParOf" srcId="{7CA4DF2E-2F26-49C9-BF3E-5D9BA9F4929F}" destId="{C8FD5F2F-B6E3-4E8F-9D4F-66F1A516DD35}" srcOrd="1" destOrd="0" presId="urn:microsoft.com/office/officeart/2005/8/layout/chevron2"/>
    <dgm:cxn modelId="{47A77C1B-0F17-4CAF-88AC-DD41DADB65BD}" type="presParOf" srcId="{1D8AFCD7-84CA-45FA-880B-9BAAFC478D04}" destId="{032E592A-D75E-4B85-9ED1-DA4D10558658}" srcOrd="1" destOrd="0" presId="urn:microsoft.com/office/officeart/2005/8/layout/chevron2"/>
    <dgm:cxn modelId="{301965CC-1976-4AD9-B0DD-EF5DAFBC7B49}" type="presParOf" srcId="{1D8AFCD7-84CA-45FA-880B-9BAAFC478D04}" destId="{F32E80EE-F7E2-4855-A930-D8CF6AF2551A}" srcOrd="2" destOrd="0" presId="urn:microsoft.com/office/officeart/2005/8/layout/chevron2"/>
    <dgm:cxn modelId="{B35C4E67-3634-4534-91AD-88044656A51A}" type="presParOf" srcId="{F32E80EE-F7E2-4855-A930-D8CF6AF2551A}" destId="{F10C61E5-FF82-4FCD-98EC-B561351B8765}" srcOrd="0" destOrd="0" presId="urn:microsoft.com/office/officeart/2005/8/layout/chevron2"/>
    <dgm:cxn modelId="{60166D68-2C26-4367-BF72-60B19E3DFE26}" type="presParOf" srcId="{F32E80EE-F7E2-4855-A930-D8CF6AF2551A}" destId="{CEF358FE-A185-421C-B257-53D47BDB7099}" srcOrd="1" destOrd="0" presId="urn:microsoft.com/office/officeart/2005/8/layout/chevron2"/>
    <dgm:cxn modelId="{24733A4B-A03B-4CFC-9529-C592993480F6}" type="presParOf" srcId="{1D8AFCD7-84CA-45FA-880B-9BAAFC478D04}" destId="{CB8BF6BA-E3BC-436C-BBB1-961464077A1D}" srcOrd="3" destOrd="0" presId="urn:microsoft.com/office/officeart/2005/8/layout/chevron2"/>
    <dgm:cxn modelId="{9A71C637-0531-42F1-8E86-A21E8CF81B2F}" type="presParOf" srcId="{1D8AFCD7-84CA-45FA-880B-9BAAFC478D04}" destId="{AB36096D-9528-46EC-B962-0A33C38538A0}" srcOrd="4" destOrd="0" presId="urn:microsoft.com/office/officeart/2005/8/layout/chevron2"/>
    <dgm:cxn modelId="{6AA276BF-17D1-4329-8463-C5692CDC5C2A}" type="presParOf" srcId="{AB36096D-9528-46EC-B962-0A33C38538A0}" destId="{B41B388E-1043-42C6-BE1F-9C1A041AA0CA}" srcOrd="0" destOrd="0" presId="urn:microsoft.com/office/officeart/2005/8/layout/chevron2"/>
    <dgm:cxn modelId="{B63B1D22-A0F3-455E-AA40-0BA9B994B0B4}" type="presParOf" srcId="{AB36096D-9528-46EC-B962-0A33C38538A0}" destId="{BBBE21E3-4282-4D04-8D0C-11561DC165B7}" srcOrd="1" destOrd="0" presId="urn:microsoft.com/office/officeart/2005/8/layout/chevron2"/>
    <dgm:cxn modelId="{89A1ED07-E490-45A0-BE58-72BA2EED7018}" type="presParOf" srcId="{1D8AFCD7-84CA-45FA-880B-9BAAFC478D04}" destId="{CCD3B5E4-AE74-4DD7-B901-B74D7A2A7005}" srcOrd="5" destOrd="0" presId="urn:microsoft.com/office/officeart/2005/8/layout/chevron2"/>
    <dgm:cxn modelId="{0ECF69E6-0047-4725-9139-3CAD2F810998}" type="presParOf" srcId="{1D8AFCD7-84CA-45FA-880B-9BAAFC478D04}" destId="{E2EB3F68-F401-4D50-9BA2-AE9433A152E2}" srcOrd="6" destOrd="0" presId="urn:microsoft.com/office/officeart/2005/8/layout/chevron2"/>
    <dgm:cxn modelId="{1D91DEC6-B61D-483D-9E82-DBC583443923}" type="presParOf" srcId="{E2EB3F68-F401-4D50-9BA2-AE9433A152E2}" destId="{5B12EED8-9757-4EB4-ADA9-2CB5796F52E2}" srcOrd="0" destOrd="0" presId="urn:microsoft.com/office/officeart/2005/8/layout/chevron2"/>
    <dgm:cxn modelId="{9BCB6007-14DD-478F-B610-DE4C7862CF8A}" type="presParOf" srcId="{E2EB3F68-F401-4D50-9BA2-AE9433A152E2}" destId="{000200A4-F737-4F51-A421-A578FB2C2E5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E2A268-305F-429C-A53A-945EC8DA5F91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Superficial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Public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Personal views stand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Public and private self disagree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Short-lived</a:t>
          </a:r>
          <a:endParaRPr lang="en-GB" sz="2100" kern="1200" dirty="0"/>
        </a:p>
      </dsp:txBody>
      <dsp:txXfrm>
        <a:off x="3291839" y="552"/>
        <a:ext cx="4937760" cy="2154694"/>
      </dsp:txXfrm>
    </dsp:sp>
    <dsp:sp modelId="{98A9DE92-ABFE-44B5-9F8F-01D69B5D1BA2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Compliance</a:t>
          </a:r>
          <a:endParaRPr lang="en-GB" sz="3600" kern="1200" dirty="0"/>
        </a:p>
      </dsp:txBody>
      <dsp:txXfrm>
        <a:off x="0" y="552"/>
        <a:ext cx="3291840" cy="2154694"/>
      </dsp:txXfrm>
    </dsp:sp>
    <dsp:sp modelId="{E388C6BD-B489-4E91-9538-F02605077B94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Deep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Private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Personal views change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Public and private self agree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AKA – Conversion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Long-lasting</a:t>
          </a:r>
          <a:endParaRPr lang="en-GB" sz="1900" kern="1200" dirty="0"/>
        </a:p>
      </dsp:txBody>
      <dsp:txXfrm>
        <a:off x="3291839" y="2370716"/>
        <a:ext cx="4937760" cy="2154694"/>
      </dsp:txXfrm>
    </dsp:sp>
    <dsp:sp modelId="{5234AF10-3119-42B4-A86C-3D790694B608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Internalisation</a:t>
          </a:r>
          <a:endParaRPr lang="en-GB" sz="3600" kern="1200" dirty="0"/>
        </a:p>
      </dsp:txBody>
      <dsp:txXfrm>
        <a:off x="0" y="2370716"/>
        <a:ext cx="3291840" cy="21546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691D4-6474-488B-9DAE-66C8F095327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Divide group into 2</a:t>
          </a:r>
          <a:endParaRPr lang="en-GB" sz="1600" kern="1200" dirty="0"/>
        </a:p>
      </dsp:txBody>
      <dsp:txXfrm rot="5400000">
        <a:off x="-245635" y="246082"/>
        <a:ext cx="1637567" cy="1146297"/>
      </dsp:txXfrm>
    </dsp:sp>
    <dsp:sp modelId="{C8FD5F2F-B6E3-4E8F-9D4F-66F1A516DD3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056" tIns="40005" rIns="40005" bIns="4000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6300" kern="1200"/>
        </a:p>
      </dsp:txBody>
      <dsp:txXfrm rot="5400000">
        <a:off x="4155739" y="-3008994"/>
        <a:ext cx="1064418" cy="7083302"/>
      </dsp:txXfrm>
    </dsp:sp>
    <dsp:sp modelId="{F10C61E5-FF82-4FCD-98EC-B561351B8765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5400000">
        <a:off x="-245635" y="1689832"/>
        <a:ext cx="1637567" cy="1146297"/>
      </dsp:txXfrm>
    </dsp:sp>
    <dsp:sp modelId="{CEF358FE-A185-421C-B257-53D47BDB7099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/>
        </a:p>
      </dsp:txBody>
      <dsp:txXfrm rot="5400000">
        <a:off x="4155739" y="-1565244"/>
        <a:ext cx="1064418" cy="7083302"/>
      </dsp:txXfrm>
    </dsp:sp>
    <dsp:sp modelId="{B41B388E-1043-42C6-BE1F-9C1A041AA0C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5400000">
        <a:off x="-245635" y="3133582"/>
        <a:ext cx="1637567" cy="1146297"/>
      </dsp:txXfrm>
    </dsp:sp>
    <dsp:sp modelId="{BBBE21E3-4282-4D04-8D0C-11561DC165B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34A8-CE57-40DB-B8B5-8AD0B6304CF0}" type="datetimeFigureOut">
              <a:rPr lang="en-US" smtClean="0"/>
              <a:pPr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B006-B87B-4E80-8BED-6E537B329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Sherif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Conformity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Recap: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sz="5000" dirty="0" smtClean="0"/>
              <a:t>What are the 2 main types of conformity?</a:t>
            </a:r>
            <a:endParaRPr lang="en-GB" sz="50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28596" y="10001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relate this to research we’ve already covered?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Sherif (1936)</a:t>
            </a:r>
          </a:p>
          <a:p>
            <a:r>
              <a:rPr lang="en-GB" dirty="0" err="1" smtClean="0"/>
              <a:t>Autokinetic</a:t>
            </a:r>
            <a:r>
              <a:rPr lang="en-GB" dirty="0" smtClean="0"/>
              <a:t> Effect</a:t>
            </a:r>
          </a:p>
          <a:p>
            <a:endParaRPr lang="en-GB" dirty="0"/>
          </a:p>
          <a:p>
            <a:r>
              <a:rPr lang="en-GB" dirty="0" smtClean="0"/>
              <a:t>What did he do?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4427538" y="2924175"/>
            <a:ext cx="288925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357686" y="3071810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Sherif – A01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– Whether participants would conform and change their personal view in response to majority influence</a:t>
            </a:r>
          </a:p>
          <a:p>
            <a:pPr>
              <a:buNone/>
            </a:pPr>
            <a:r>
              <a:rPr lang="en-GB" dirty="0" smtClean="0"/>
              <a:t>P – Participants were asked to estimate how far a spot of light travelled in a dark room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- more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&amp; Conclusions – </a:t>
            </a:r>
            <a:r>
              <a:rPr lang="en-GB" dirty="0" err="1" smtClean="0"/>
              <a:t>A01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600" dirty="0" smtClean="0"/>
              <a:t>F - </a:t>
            </a:r>
            <a:r>
              <a:rPr lang="en-GB" sz="3600" b="1" dirty="0" smtClean="0"/>
              <a:t>When in groups – </a:t>
            </a:r>
            <a:r>
              <a:rPr lang="en-GB" sz="3600" dirty="0" smtClean="0"/>
              <a:t>Participants estimates converged towards the central mean (despite being told not to arrive at a group estimate)</a:t>
            </a:r>
          </a:p>
          <a:p>
            <a:pPr>
              <a:buNone/>
            </a:pPr>
            <a:r>
              <a:rPr lang="en-GB" sz="3600" u="sng" dirty="0" smtClean="0"/>
              <a:t>Participants denied being influenced by other people in post-experiment interviews</a:t>
            </a:r>
          </a:p>
          <a:p>
            <a:pPr>
              <a:buNone/>
            </a:pPr>
            <a:endParaRPr lang="en-GB" sz="3600" u="sng" dirty="0" smtClean="0"/>
          </a:p>
          <a:p>
            <a:pPr>
              <a:buNone/>
            </a:pPr>
            <a:r>
              <a:rPr lang="en-GB" sz="3600" dirty="0" smtClean="0"/>
              <a:t>C – Sherif concluded that participants exchanged their original estimates to fit with the group.</a:t>
            </a:r>
          </a:p>
          <a:p>
            <a:pPr>
              <a:buNone/>
            </a:pPr>
            <a:r>
              <a:rPr lang="en-GB" sz="3600" dirty="0" smtClean="0"/>
              <a:t>Sherif suggested that this change was because participants were looking towards others for </a:t>
            </a:r>
            <a:r>
              <a:rPr lang="en-GB" sz="3600" dirty="0" err="1" smtClean="0"/>
              <a:t>informatioh</a:t>
            </a:r>
            <a:r>
              <a:rPr lang="en-GB" sz="3600" dirty="0" smtClean="0"/>
              <a:t>/guidance (because the situation was…?)</a:t>
            </a:r>
          </a:p>
          <a:p>
            <a:pPr algn="ctr">
              <a:buNone/>
            </a:pPr>
            <a:r>
              <a:rPr lang="en-GB" sz="3600" dirty="0" smtClean="0"/>
              <a:t>AMBIGUOUS!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You should be able to think of 4 evaluation points without anymore information than the research outline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High degree of control over variables</a:t>
            </a:r>
          </a:p>
          <a:p>
            <a:pPr marL="514350" indent="-514350">
              <a:buAutoNum type="arabicPeriod"/>
            </a:pPr>
            <a:r>
              <a:rPr lang="en-GB" dirty="0" smtClean="0"/>
              <a:t>Deception of participants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Lack of informed consent</a:t>
            </a:r>
          </a:p>
          <a:p>
            <a:pPr marL="514350" indent="-514350">
              <a:buAutoNum type="arabicPeriod"/>
            </a:pPr>
            <a:r>
              <a:rPr lang="en-GB" dirty="0" smtClean="0"/>
              <a:t>Lack </a:t>
            </a:r>
            <a:r>
              <a:rPr lang="en-GB" dirty="0" smtClean="0"/>
              <a:t>of ecological validity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solidFill>
                  <a:srgbClr val="00B050"/>
                </a:solidFill>
              </a:rPr>
              <a:t>Sherif’s</a:t>
            </a:r>
            <a:r>
              <a:rPr lang="en-GB" dirty="0" smtClean="0">
                <a:solidFill>
                  <a:srgbClr val="00B050"/>
                </a:solidFill>
              </a:rPr>
              <a:t> research does provide support for the idea of internalisation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Rohrer et al replicated </a:t>
            </a:r>
            <a:r>
              <a:rPr lang="en-GB" dirty="0" err="1" smtClean="0">
                <a:solidFill>
                  <a:srgbClr val="00B050"/>
                </a:solidFill>
              </a:rPr>
              <a:t>Sherif’s</a:t>
            </a:r>
            <a:r>
              <a:rPr lang="en-GB" dirty="0" smtClean="0">
                <a:solidFill>
                  <a:srgbClr val="00B050"/>
                </a:solidFill>
              </a:rPr>
              <a:t> research and interview the participants a year later and found that the participants continued to give the groups answer – they’d taken on the views of the group!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315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Sherif</vt:lpstr>
      <vt:lpstr>Slide 2</vt:lpstr>
      <vt:lpstr>How can we relate this to research we’ve already covered?</vt:lpstr>
      <vt:lpstr>Slide 4</vt:lpstr>
      <vt:lpstr>Sherif – A01</vt:lpstr>
      <vt:lpstr>Procedure - more</vt:lpstr>
      <vt:lpstr>Findings &amp; Conclusions – A01</vt:lpstr>
      <vt:lpstr>Evaluation – A02</vt:lpstr>
      <vt:lpstr>Additional 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Sherif</dc:title>
  <dc:creator>user</dc:creator>
  <cp:lastModifiedBy>Jonathon</cp:lastModifiedBy>
  <cp:revision>24</cp:revision>
  <dcterms:created xsi:type="dcterms:W3CDTF">2010-01-19T12:54:22Z</dcterms:created>
  <dcterms:modified xsi:type="dcterms:W3CDTF">2010-01-20T22:20:35Z</dcterms:modified>
</cp:coreProperties>
</file>