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A009-8350-493D-AF84-B203FFFAD3D2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1F06-3656-41C2-8985-AAAC5F810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40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A009-8350-493D-AF84-B203FFFAD3D2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1F06-3656-41C2-8985-AAAC5F810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644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A009-8350-493D-AF84-B203FFFAD3D2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1F06-3656-41C2-8985-AAAC5F810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4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A009-8350-493D-AF84-B203FFFAD3D2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1F06-3656-41C2-8985-AAAC5F810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351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A009-8350-493D-AF84-B203FFFAD3D2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1F06-3656-41C2-8985-AAAC5F810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47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A009-8350-493D-AF84-B203FFFAD3D2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1F06-3656-41C2-8985-AAAC5F810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95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A009-8350-493D-AF84-B203FFFAD3D2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1F06-3656-41C2-8985-AAAC5F810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495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A009-8350-493D-AF84-B203FFFAD3D2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1F06-3656-41C2-8985-AAAC5F810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56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A009-8350-493D-AF84-B203FFFAD3D2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1F06-3656-41C2-8985-AAAC5F810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7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A009-8350-493D-AF84-B203FFFAD3D2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1F06-3656-41C2-8985-AAAC5F810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65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A009-8350-493D-AF84-B203FFFAD3D2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1F06-3656-41C2-8985-AAAC5F810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08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1A009-8350-493D-AF84-B203FFFAD3D2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01F06-3656-41C2-8985-AAAC5F810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64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784976" cy="18002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To assess the influence of retroactive interference upon the memory of street names learned </a:t>
            </a:r>
            <a:r>
              <a:rPr lang="en-GB" smtClean="0"/>
              <a:t>during </a:t>
            </a:r>
            <a:r>
              <a:rPr lang="en-GB" smtClean="0"/>
              <a:t>childhood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1916832"/>
            <a:ext cx="8784976" cy="1800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700 names were randomly selected from a database of 1700 former students at a Deutsch elementary school.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3717032"/>
            <a:ext cx="8784976" cy="122413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Participants were sent a questionnaire to complete.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7907" y="4946910"/>
            <a:ext cx="8784976" cy="1800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211 participants responded, ranging in age from11 to 79 years old.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824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784976" cy="18002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sz="3500" dirty="0" smtClean="0"/>
              <a:t>As part of the questionnaire, participants were given a map of the </a:t>
            </a:r>
            <a:r>
              <a:rPr lang="en-GB" sz="3500" dirty="0" err="1" smtClean="0"/>
              <a:t>Molenberg</a:t>
            </a:r>
            <a:r>
              <a:rPr lang="en-GB" sz="3500" dirty="0" smtClean="0"/>
              <a:t> neighbourhood (where they had gone to school) with all 48 street names replaced with numbers.</a:t>
            </a:r>
            <a:endParaRPr lang="en-GB" sz="35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1916832"/>
            <a:ext cx="8784976" cy="1800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Participants were asked to remember as many of the street names as possible.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3717032"/>
            <a:ext cx="8784976" cy="122413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Other personal </a:t>
            </a:r>
            <a:r>
              <a:rPr lang="en-GB" dirty="0"/>
              <a:t>d</a:t>
            </a:r>
            <a:r>
              <a:rPr lang="en-GB" dirty="0" smtClean="0"/>
              <a:t>etails collected included; how many times they had moved house, where they had lived and for how long, how often they had visited </a:t>
            </a:r>
            <a:r>
              <a:rPr lang="en-GB" dirty="0" err="1" smtClean="0"/>
              <a:t>Molenberg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7907" y="4946910"/>
            <a:ext cx="8784976" cy="1800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The amount of retroactive interference experienced was assessed by the number of times the individual had moved to another neighbourhood or city (thus learning new sets of street names).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96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784976" cy="18002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sz="3500" dirty="0" smtClean="0"/>
              <a:t>There was a positive association between the number of times participants had moved house outside the </a:t>
            </a:r>
            <a:r>
              <a:rPr lang="en-GB" sz="3500" dirty="0" err="1" smtClean="0"/>
              <a:t>Molenberg</a:t>
            </a:r>
            <a:r>
              <a:rPr lang="en-GB" sz="3500" dirty="0" smtClean="0"/>
              <a:t> neighbourhood and the number of street names they had forgotten.</a:t>
            </a:r>
            <a:endParaRPr lang="en-GB" sz="35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1916832"/>
            <a:ext cx="8784976" cy="1800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Participants were asked to remember as many of the street names as possible.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3717032"/>
            <a:ext cx="8784976" cy="122413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The findings suggested that learning new patterns of street names when moving house makes remembering old patterns of street names harder to do.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7907" y="4946910"/>
            <a:ext cx="8784976" cy="1800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Retroactive interference does seem able to explain forgetting in some real-life situations.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287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241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To assess the influence of retroactive interference upon the memory of street names learned during childhood</vt:lpstr>
      <vt:lpstr>As part of the questionnaire, participants were given a map of the Molenberg neighbourhood (where they had gone to school) with all 48 street names replaced with numbers.</vt:lpstr>
      <vt:lpstr>There was a positive association between the number of times participants had moved house outside the Molenberg neighbourhood and the number of street names they had forgotten.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assess the influence of retroactive interference upon the memory of street names learned during childhood/</dc:title>
  <cp:revision>2</cp:revision>
  <cp:lastPrinted>2015-11-12T14:14:32Z</cp:lastPrinted>
  <dcterms:created xsi:type="dcterms:W3CDTF">2015-11-12T13:37:21Z</dcterms:created>
  <dcterms:modified xsi:type="dcterms:W3CDTF">2015-11-17T11:51:59Z</dcterms:modified>
</cp:coreProperties>
</file>