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0"/>
  </p:notesMasterIdLst>
  <p:handoutMasterIdLst>
    <p:handoutMasterId r:id="rId31"/>
  </p:handoutMasterIdLst>
  <p:sldIdLst>
    <p:sldId id="256" r:id="rId2"/>
    <p:sldId id="266" r:id="rId3"/>
    <p:sldId id="267" r:id="rId4"/>
    <p:sldId id="257" r:id="rId5"/>
    <p:sldId id="271" r:id="rId6"/>
    <p:sldId id="285" r:id="rId7"/>
    <p:sldId id="286" r:id="rId8"/>
    <p:sldId id="288" r:id="rId9"/>
    <p:sldId id="289" r:id="rId10"/>
    <p:sldId id="290" r:id="rId11"/>
    <p:sldId id="291" r:id="rId12"/>
    <p:sldId id="258" r:id="rId13"/>
    <p:sldId id="259" r:id="rId14"/>
    <p:sldId id="260" r:id="rId15"/>
    <p:sldId id="269" r:id="rId16"/>
    <p:sldId id="272" r:id="rId17"/>
    <p:sldId id="273" r:id="rId18"/>
    <p:sldId id="274" r:id="rId19"/>
    <p:sldId id="275" r:id="rId20"/>
    <p:sldId id="279" r:id="rId21"/>
    <p:sldId id="280" r:id="rId22"/>
    <p:sldId id="281" r:id="rId23"/>
    <p:sldId id="276" r:id="rId24"/>
    <p:sldId id="277" r:id="rId25"/>
    <p:sldId id="282" r:id="rId26"/>
    <p:sldId id="283" r:id="rId27"/>
    <p:sldId id="284" r:id="rId28"/>
    <p:sldId id="278" r:id="rId29"/>
  </p:sldIdLst>
  <p:sldSz cx="9144000" cy="6858000" type="screen4x3"/>
  <p:notesSz cx="6805613" cy="9939338"/>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58" autoAdjust="0"/>
    <p:restoredTop sz="94660"/>
  </p:normalViewPr>
  <p:slideViewPr>
    <p:cSldViewPr>
      <p:cViewPr varScale="1">
        <p:scale>
          <a:sx n="68" d="100"/>
          <a:sy n="68" d="100"/>
        </p:scale>
        <p:origin x="145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67715F-F24E-43DA-899C-96838D6701FB}"/>
              </a:ext>
            </a:extLst>
          </p:cNvPr>
          <p:cNvSpPr>
            <a:spLocks noGrp="1"/>
          </p:cNvSpPr>
          <p:nvPr>
            <p:ph type="hdr" sz="quarter"/>
          </p:nvPr>
        </p:nvSpPr>
        <p:spPr>
          <a:xfrm>
            <a:off x="0" y="0"/>
            <a:ext cx="2949575" cy="496888"/>
          </a:xfrm>
          <a:prstGeom prst="rect">
            <a:avLst/>
          </a:prstGeom>
        </p:spPr>
        <p:txBody>
          <a:bodyPr vert="horz" lIns="91541" tIns="45770" rIns="91541" bIns="45770" rtlCol="0"/>
          <a:lstStyle>
            <a:lvl1pPr algn="l" eaLnBrk="1" hangingPunct="1">
              <a:defRPr sz="1200">
                <a:latin typeface="Arial" charset="0"/>
              </a:defRPr>
            </a:lvl1pPr>
          </a:lstStyle>
          <a:p>
            <a:pPr>
              <a:defRPr/>
            </a:pPr>
            <a:endParaRPr lang="en-GB"/>
          </a:p>
        </p:txBody>
      </p:sp>
      <p:sp>
        <p:nvSpPr>
          <p:cNvPr id="3" name="Date Placeholder 2">
            <a:extLst>
              <a:ext uri="{FF2B5EF4-FFF2-40B4-BE49-F238E27FC236}">
                <a16:creationId xmlns:a16="http://schemas.microsoft.com/office/drawing/2014/main" id="{F07DD3B4-84E6-4A09-982D-473FCB51A7C8}"/>
              </a:ext>
            </a:extLst>
          </p:cNvPr>
          <p:cNvSpPr>
            <a:spLocks noGrp="1"/>
          </p:cNvSpPr>
          <p:nvPr>
            <p:ph type="dt" sz="quarter" idx="1"/>
          </p:nvPr>
        </p:nvSpPr>
        <p:spPr>
          <a:xfrm>
            <a:off x="3854450" y="0"/>
            <a:ext cx="2949575" cy="496888"/>
          </a:xfrm>
          <a:prstGeom prst="rect">
            <a:avLst/>
          </a:prstGeom>
        </p:spPr>
        <p:txBody>
          <a:bodyPr vert="horz" lIns="91541" tIns="45770" rIns="91541" bIns="45770" rtlCol="0"/>
          <a:lstStyle>
            <a:lvl1pPr algn="r" eaLnBrk="1" hangingPunct="1">
              <a:defRPr sz="1200">
                <a:latin typeface="Arial" charset="0"/>
              </a:defRPr>
            </a:lvl1pPr>
          </a:lstStyle>
          <a:p>
            <a:pPr>
              <a:defRPr/>
            </a:pPr>
            <a:fld id="{60B140AC-0118-4956-ABDA-68096C7BE681}" type="datetimeFigureOut">
              <a:rPr lang="en-US"/>
              <a:pPr>
                <a:defRPr/>
              </a:pPr>
              <a:t>2/2/2021</a:t>
            </a:fld>
            <a:endParaRPr lang="en-GB"/>
          </a:p>
        </p:txBody>
      </p:sp>
      <p:sp>
        <p:nvSpPr>
          <p:cNvPr id="4" name="Footer Placeholder 3">
            <a:extLst>
              <a:ext uri="{FF2B5EF4-FFF2-40B4-BE49-F238E27FC236}">
                <a16:creationId xmlns:a16="http://schemas.microsoft.com/office/drawing/2014/main" id="{2319D2D6-E7EF-4D13-8A5B-DE6B69FA95F8}"/>
              </a:ext>
            </a:extLst>
          </p:cNvPr>
          <p:cNvSpPr>
            <a:spLocks noGrp="1"/>
          </p:cNvSpPr>
          <p:nvPr>
            <p:ph type="ftr" sz="quarter" idx="2"/>
          </p:nvPr>
        </p:nvSpPr>
        <p:spPr>
          <a:xfrm>
            <a:off x="0" y="9440863"/>
            <a:ext cx="2949575" cy="496887"/>
          </a:xfrm>
          <a:prstGeom prst="rect">
            <a:avLst/>
          </a:prstGeom>
        </p:spPr>
        <p:txBody>
          <a:bodyPr vert="horz" lIns="91541" tIns="45770" rIns="91541" bIns="45770" rtlCol="0" anchor="b"/>
          <a:lstStyle>
            <a:lvl1pPr algn="l" eaLnBrk="1" hangingPunct="1">
              <a:defRPr sz="1200">
                <a:latin typeface="Arial" charset="0"/>
              </a:defRPr>
            </a:lvl1pPr>
          </a:lstStyle>
          <a:p>
            <a:pPr>
              <a:defRPr/>
            </a:pPr>
            <a:endParaRPr lang="en-GB"/>
          </a:p>
        </p:txBody>
      </p:sp>
      <p:sp>
        <p:nvSpPr>
          <p:cNvPr id="5" name="Slide Number Placeholder 4">
            <a:extLst>
              <a:ext uri="{FF2B5EF4-FFF2-40B4-BE49-F238E27FC236}">
                <a16:creationId xmlns:a16="http://schemas.microsoft.com/office/drawing/2014/main" id="{C6BCD987-4FC8-4C6E-B105-ED799F645627}"/>
              </a:ext>
            </a:extLst>
          </p:cNvPr>
          <p:cNvSpPr>
            <a:spLocks noGrp="1"/>
          </p:cNvSpPr>
          <p:nvPr>
            <p:ph type="sldNum" sz="quarter" idx="3"/>
          </p:nvPr>
        </p:nvSpPr>
        <p:spPr>
          <a:xfrm>
            <a:off x="3854450" y="9440863"/>
            <a:ext cx="2949575" cy="496887"/>
          </a:xfrm>
          <a:prstGeom prst="rect">
            <a:avLst/>
          </a:prstGeom>
        </p:spPr>
        <p:txBody>
          <a:bodyPr vert="horz" wrap="square" lIns="91541" tIns="45770" rIns="91541" bIns="45770" numCol="1" anchor="b" anchorCtr="0" compatLnSpc="1">
            <a:prstTxWarp prst="textNoShape">
              <a:avLst/>
            </a:prstTxWarp>
          </a:bodyPr>
          <a:lstStyle>
            <a:lvl1pPr algn="r" eaLnBrk="1" hangingPunct="1">
              <a:defRPr sz="1200" smtClean="0"/>
            </a:lvl1pPr>
          </a:lstStyle>
          <a:p>
            <a:pPr>
              <a:defRPr/>
            </a:pPr>
            <a:fld id="{2BA3E48B-7D7A-4F18-A329-19B4A834241E}"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E5927B-29B0-4172-963D-A8FC358EB513}"/>
              </a:ext>
            </a:extLst>
          </p:cNvPr>
          <p:cNvSpPr>
            <a:spLocks noGrp="1"/>
          </p:cNvSpPr>
          <p:nvPr>
            <p:ph type="hdr" sz="quarter"/>
          </p:nvPr>
        </p:nvSpPr>
        <p:spPr>
          <a:xfrm>
            <a:off x="0" y="0"/>
            <a:ext cx="2949575" cy="496888"/>
          </a:xfrm>
          <a:prstGeom prst="rect">
            <a:avLst/>
          </a:prstGeom>
        </p:spPr>
        <p:txBody>
          <a:bodyPr vert="horz" lIns="91541" tIns="45770" rIns="91541" bIns="45770" rtlCol="0"/>
          <a:lstStyle>
            <a:lvl1pPr algn="l" eaLnBrk="1" hangingPunct="1">
              <a:defRPr sz="1200">
                <a:latin typeface="Arial" charset="0"/>
              </a:defRPr>
            </a:lvl1pPr>
          </a:lstStyle>
          <a:p>
            <a:pPr>
              <a:defRPr/>
            </a:pPr>
            <a:endParaRPr lang="en-GB"/>
          </a:p>
        </p:txBody>
      </p:sp>
      <p:sp>
        <p:nvSpPr>
          <p:cNvPr id="3" name="Date Placeholder 2">
            <a:extLst>
              <a:ext uri="{FF2B5EF4-FFF2-40B4-BE49-F238E27FC236}">
                <a16:creationId xmlns:a16="http://schemas.microsoft.com/office/drawing/2014/main" id="{41B4DAA3-CB9E-4BAC-8F0C-5D265A8DF440}"/>
              </a:ext>
            </a:extLst>
          </p:cNvPr>
          <p:cNvSpPr>
            <a:spLocks noGrp="1"/>
          </p:cNvSpPr>
          <p:nvPr>
            <p:ph type="dt" idx="1"/>
          </p:nvPr>
        </p:nvSpPr>
        <p:spPr>
          <a:xfrm>
            <a:off x="3854450" y="0"/>
            <a:ext cx="2949575" cy="496888"/>
          </a:xfrm>
          <a:prstGeom prst="rect">
            <a:avLst/>
          </a:prstGeom>
        </p:spPr>
        <p:txBody>
          <a:bodyPr vert="horz" lIns="91541" tIns="45770" rIns="91541" bIns="45770" rtlCol="0"/>
          <a:lstStyle>
            <a:lvl1pPr algn="r" eaLnBrk="1" hangingPunct="1">
              <a:defRPr sz="1200">
                <a:latin typeface="Arial" charset="0"/>
              </a:defRPr>
            </a:lvl1pPr>
          </a:lstStyle>
          <a:p>
            <a:pPr>
              <a:defRPr/>
            </a:pPr>
            <a:fld id="{3A44CD1A-4CE9-4298-B660-A88A8664EE36}" type="datetimeFigureOut">
              <a:rPr lang="en-US"/>
              <a:pPr>
                <a:defRPr/>
              </a:pPr>
              <a:t>2/2/2021</a:t>
            </a:fld>
            <a:endParaRPr lang="en-GB"/>
          </a:p>
        </p:txBody>
      </p:sp>
      <p:sp>
        <p:nvSpPr>
          <p:cNvPr id="4" name="Slide Image Placeholder 3">
            <a:extLst>
              <a:ext uri="{FF2B5EF4-FFF2-40B4-BE49-F238E27FC236}">
                <a16:creationId xmlns:a16="http://schemas.microsoft.com/office/drawing/2014/main" id="{855C4483-7755-489B-82DB-3BEA300E1B88}"/>
              </a:ext>
            </a:extLst>
          </p:cNvPr>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91541" tIns="45770" rIns="91541" bIns="45770" rtlCol="0" anchor="ctr"/>
          <a:lstStyle/>
          <a:p>
            <a:pPr lvl="0"/>
            <a:endParaRPr lang="en-GB" noProof="0"/>
          </a:p>
        </p:txBody>
      </p:sp>
      <p:sp>
        <p:nvSpPr>
          <p:cNvPr id="5" name="Notes Placeholder 4">
            <a:extLst>
              <a:ext uri="{FF2B5EF4-FFF2-40B4-BE49-F238E27FC236}">
                <a16:creationId xmlns:a16="http://schemas.microsoft.com/office/drawing/2014/main" id="{F756FDB3-61E3-4BB3-8531-5599855B4AEA}"/>
              </a:ext>
            </a:extLst>
          </p:cNvPr>
          <p:cNvSpPr>
            <a:spLocks noGrp="1"/>
          </p:cNvSpPr>
          <p:nvPr>
            <p:ph type="body" sz="quarter" idx="3"/>
          </p:nvPr>
        </p:nvSpPr>
        <p:spPr>
          <a:xfrm>
            <a:off x="681038" y="4721225"/>
            <a:ext cx="5445125" cy="4471988"/>
          </a:xfrm>
          <a:prstGeom prst="rect">
            <a:avLst/>
          </a:prstGeom>
        </p:spPr>
        <p:txBody>
          <a:bodyPr vert="horz" lIns="91541" tIns="45770" rIns="91541" bIns="4577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5DA13F98-5A1A-4D04-83AC-A1EECFCC139E}"/>
              </a:ext>
            </a:extLst>
          </p:cNvPr>
          <p:cNvSpPr>
            <a:spLocks noGrp="1"/>
          </p:cNvSpPr>
          <p:nvPr>
            <p:ph type="ftr" sz="quarter" idx="4"/>
          </p:nvPr>
        </p:nvSpPr>
        <p:spPr>
          <a:xfrm>
            <a:off x="0" y="9440863"/>
            <a:ext cx="2949575" cy="496887"/>
          </a:xfrm>
          <a:prstGeom prst="rect">
            <a:avLst/>
          </a:prstGeom>
        </p:spPr>
        <p:txBody>
          <a:bodyPr vert="horz" lIns="91541" tIns="45770" rIns="91541" bIns="45770" rtlCol="0" anchor="b"/>
          <a:lstStyle>
            <a:lvl1pPr algn="l" eaLnBrk="1" hangingPunct="1">
              <a:defRPr sz="1200">
                <a:latin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051C3F97-A23B-48E1-A0CF-D6824ED281AB}"/>
              </a:ext>
            </a:extLst>
          </p:cNvPr>
          <p:cNvSpPr>
            <a:spLocks noGrp="1"/>
          </p:cNvSpPr>
          <p:nvPr>
            <p:ph type="sldNum" sz="quarter" idx="5"/>
          </p:nvPr>
        </p:nvSpPr>
        <p:spPr>
          <a:xfrm>
            <a:off x="3854450" y="9440863"/>
            <a:ext cx="2949575" cy="496887"/>
          </a:xfrm>
          <a:prstGeom prst="rect">
            <a:avLst/>
          </a:prstGeom>
        </p:spPr>
        <p:txBody>
          <a:bodyPr vert="horz" wrap="square" lIns="91541" tIns="45770" rIns="91541" bIns="45770" numCol="1" anchor="b" anchorCtr="0" compatLnSpc="1">
            <a:prstTxWarp prst="textNoShape">
              <a:avLst/>
            </a:prstTxWarp>
          </a:bodyPr>
          <a:lstStyle>
            <a:lvl1pPr algn="r" eaLnBrk="1" hangingPunct="1">
              <a:defRPr sz="1200" smtClean="0"/>
            </a:lvl1pPr>
          </a:lstStyle>
          <a:p>
            <a:pPr>
              <a:defRPr/>
            </a:pPr>
            <a:fld id="{504EE923-1002-4D60-B5B5-E26FC2C400CF}"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6AFD5D67-8E5A-491D-874A-90BB8AE63C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AD2FB3CA-98F5-416E-9B50-150FECD16E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a:extLst>
              <a:ext uri="{FF2B5EF4-FFF2-40B4-BE49-F238E27FC236}">
                <a16:creationId xmlns:a16="http://schemas.microsoft.com/office/drawing/2014/main" id="{BDC3BD66-5B91-43A1-AF86-8DE65A26C8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9AD0A1-BB54-4275-8BF5-79A766440BD6}" type="slidenum">
              <a:rPr lang="en-GB" altLang="en-US">
                <a:latin typeface="Arial" panose="020B0604020202020204" pitchFamily="34" charset="0"/>
              </a:rPr>
              <a:pPr>
                <a:spcBef>
                  <a:spcPct val="0"/>
                </a:spcBef>
              </a:pPr>
              <a:t>1</a:t>
            </a:fld>
            <a:endParaRPr lang="en-GB"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840B731E-22A4-4A6A-813B-B17A5D1EE8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FB312267-163E-4470-82FF-0418ECF0E8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Slide Number Placeholder 3">
            <a:extLst>
              <a:ext uri="{FF2B5EF4-FFF2-40B4-BE49-F238E27FC236}">
                <a16:creationId xmlns:a16="http://schemas.microsoft.com/office/drawing/2014/main" id="{E58D3D2B-D242-4B75-8BD1-5EA76A590C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A7A089-C942-4B33-9BD6-EF31B13C5C06}" type="slidenum">
              <a:rPr lang="en-GB" altLang="en-US">
                <a:latin typeface="Arial" panose="020B0604020202020204" pitchFamily="34" charset="0"/>
              </a:rPr>
              <a:pPr>
                <a:spcBef>
                  <a:spcPct val="0"/>
                </a:spcBef>
              </a:pPr>
              <a:t>16</a:t>
            </a:fld>
            <a:endParaRPr lang="en-GB"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65AD62C9-7011-4F62-9C7C-4364F469E6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352D3BDE-C484-4DC9-9022-F178D36D17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9940" name="Slide Number Placeholder 3">
            <a:extLst>
              <a:ext uri="{FF2B5EF4-FFF2-40B4-BE49-F238E27FC236}">
                <a16:creationId xmlns:a16="http://schemas.microsoft.com/office/drawing/2014/main" id="{BEC9DA88-66FF-403E-9845-AC43C3677F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E7332B8-FF27-490C-8B1D-DA2735E4FE30}" type="slidenum">
              <a:rPr lang="en-GB" altLang="en-US">
                <a:latin typeface="Arial" panose="020B0604020202020204" pitchFamily="34" charset="0"/>
              </a:rPr>
              <a:pPr>
                <a:spcBef>
                  <a:spcPct val="0"/>
                </a:spcBef>
              </a:pPr>
              <a:t>17</a:t>
            </a:fld>
            <a:endParaRPr lang="en-GB"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A4295CC-05AD-46B2-B116-7EBB386918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C997F59D-DCDF-46F2-AEDD-2BC6BD6E11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988" name="Slide Number Placeholder 3">
            <a:extLst>
              <a:ext uri="{FF2B5EF4-FFF2-40B4-BE49-F238E27FC236}">
                <a16:creationId xmlns:a16="http://schemas.microsoft.com/office/drawing/2014/main" id="{B0820D24-D0EA-43E4-9A60-1D1A86C42E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E67756-DF69-4B6C-8E69-3ED873EFCEF6}" type="slidenum">
              <a:rPr lang="en-GB" altLang="en-US">
                <a:latin typeface="Arial" panose="020B0604020202020204" pitchFamily="34" charset="0"/>
              </a:rPr>
              <a:pPr>
                <a:spcBef>
                  <a:spcPct val="0"/>
                </a:spcBef>
              </a:pPr>
              <a:t>18</a:t>
            </a:fld>
            <a:endParaRPr lang="en-GB"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DEAAD1E4-787D-4C33-AC3D-93FC9A3F0B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4952ED15-F4DF-42BA-955D-76204FE744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6" name="Slide Number Placeholder 3">
            <a:extLst>
              <a:ext uri="{FF2B5EF4-FFF2-40B4-BE49-F238E27FC236}">
                <a16:creationId xmlns:a16="http://schemas.microsoft.com/office/drawing/2014/main" id="{887B7036-9B68-4614-8E29-3A82BFB807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0E2AE2-EF6D-4E5D-B690-35EEE7533869}" type="slidenum">
              <a:rPr lang="en-GB" altLang="en-US">
                <a:latin typeface="Arial" panose="020B0604020202020204" pitchFamily="34" charset="0"/>
              </a:rPr>
              <a:pPr>
                <a:spcBef>
                  <a:spcPct val="0"/>
                </a:spcBef>
              </a:pPr>
              <a:t>19</a:t>
            </a:fld>
            <a:endParaRPr lang="en-GB"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11BA2EB2-B77F-40AA-8167-DEA6385996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22996A64-9B92-4D24-BECB-412B2EA503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a:extLst>
              <a:ext uri="{FF2B5EF4-FFF2-40B4-BE49-F238E27FC236}">
                <a16:creationId xmlns:a16="http://schemas.microsoft.com/office/drawing/2014/main" id="{6A602BFF-8464-413F-ADBD-FD7F3FE13C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184744-E335-4095-A778-8B2C1407B57F}" type="slidenum">
              <a:rPr lang="en-GB" altLang="en-US">
                <a:latin typeface="Arial" panose="020B0604020202020204" pitchFamily="34" charset="0"/>
              </a:rPr>
              <a:pPr>
                <a:spcBef>
                  <a:spcPct val="0"/>
                </a:spcBef>
              </a:pPr>
              <a:t>20</a:t>
            </a:fld>
            <a:endParaRPr lang="en-GB"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18CAFA8B-09A4-49B4-A542-5D4C0AE775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6815541D-E47E-4E5F-B0CA-0DD462E362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0180" name="Slide Number Placeholder 3">
            <a:extLst>
              <a:ext uri="{FF2B5EF4-FFF2-40B4-BE49-F238E27FC236}">
                <a16:creationId xmlns:a16="http://schemas.microsoft.com/office/drawing/2014/main" id="{A293E8B7-A320-47F0-A267-16E756EB0C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8258E1-F57C-46BB-AF46-6CC050120976}" type="slidenum">
              <a:rPr lang="en-GB" altLang="en-US">
                <a:latin typeface="Arial" panose="020B0604020202020204" pitchFamily="34" charset="0"/>
              </a:rPr>
              <a:pPr>
                <a:spcBef>
                  <a:spcPct val="0"/>
                </a:spcBef>
              </a:pPr>
              <a:t>23</a:t>
            </a:fld>
            <a:endParaRPr lang="en-GB"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90131F58-DEE6-42C5-9DD1-D4FDE703EA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3F6A565F-C30A-4A20-8DA8-5530832E12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8" name="Slide Number Placeholder 3">
            <a:extLst>
              <a:ext uri="{FF2B5EF4-FFF2-40B4-BE49-F238E27FC236}">
                <a16:creationId xmlns:a16="http://schemas.microsoft.com/office/drawing/2014/main" id="{345BC638-C49D-4B4C-95B0-890E480BA2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CA1F7F-73CA-4998-97A3-A1F6DF550404}" type="slidenum">
              <a:rPr lang="en-GB" altLang="en-US">
                <a:latin typeface="Arial" panose="020B0604020202020204" pitchFamily="34" charset="0"/>
              </a:rPr>
              <a:pPr>
                <a:spcBef>
                  <a:spcPct val="0"/>
                </a:spcBef>
              </a:pPr>
              <a:t>24</a:t>
            </a:fld>
            <a:endParaRPr lang="en-GB"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6217238A-4A41-42FE-8F42-C9E07061F7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C0A7C15B-9E0F-4AAE-A280-6CD6B19C94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7348" name="Slide Number Placeholder 3">
            <a:extLst>
              <a:ext uri="{FF2B5EF4-FFF2-40B4-BE49-F238E27FC236}">
                <a16:creationId xmlns:a16="http://schemas.microsoft.com/office/drawing/2014/main" id="{C3F443DA-DCB5-491F-95C6-C698A138CE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A67558-99EA-4AE5-8EED-60A3C4C5571A}" type="slidenum">
              <a:rPr lang="en-GB" altLang="en-US">
                <a:latin typeface="Arial" panose="020B0604020202020204" pitchFamily="34" charset="0"/>
              </a:rPr>
              <a:pPr>
                <a:spcBef>
                  <a:spcPct val="0"/>
                </a:spcBef>
              </a:pPr>
              <a:t>28</a:t>
            </a:fld>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93D37325-5419-4CE0-9AF5-F155232111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F59BEA6C-91FF-4919-BBA2-8018F07653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99C0DFF8-8C37-4A94-9865-396AAF532A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21F0B4C-13DF-41BE-A0FA-C6E1EFA18D8A}" type="slidenum">
              <a:rPr lang="en-GB" altLang="en-US">
                <a:latin typeface="Arial" panose="020B0604020202020204" pitchFamily="34" charset="0"/>
              </a:rPr>
              <a:pPr>
                <a:spcBef>
                  <a:spcPct val="0"/>
                </a:spcBef>
              </a:pPr>
              <a:t>2</a:t>
            </a:fld>
            <a:endParaRPr lang="en-GB"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4B316115-7F99-4A00-8ABE-D1D0601475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5BEF4EEB-CCA2-43A7-A618-11D6826B9E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12" name="Slide Number Placeholder 3">
            <a:extLst>
              <a:ext uri="{FF2B5EF4-FFF2-40B4-BE49-F238E27FC236}">
                <a16:creationId xmlns:a16="http://schemas.microsoft.com/office/drawing/2014/main" id="{F15EE654-8C67-4E42-AF08-4A52A90B1A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3EBE06-41D9-4CBB-98A9-E71D93366279}" type="slidenum">
              <a:rPr lang="en-GB" altLang="en-US">
                <a:latin typeface="Arial" panose="020B0604020202020204" pitchFamily="34" charset="0"/>
              </a:rPr>
              <a:pPr>
                <a:spcBef>
                  <a:spcPct val="0"/>
                </a:spcBef>
              </a:pPr>
              <a:t>3</a:t>
            </a:fld>
            <a:endParaRPr lang="en-GB"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DB83342C-D95E-4E4B-91D7-3BEB9A0767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CB78C546-E352-47A3-8DCD-8754D934C7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a:extLst>
              <a:ext uri="{FF2B5EF4-FFF2-40B4-BE49-F238E27FC236}">
                <a16:creationId xmlns:a16="http://schemas.microsoft.com/office/drawing/2014/main" id="{BD104AEF-CB08-422B-A898-3AA8DAC63B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4697C7-C79B-45D9-B963-E4A3E53CA488}" type="slidenum">
              <a:rPr lang="en-GB" altLang="en-US">
                <a:latin typeface="Arial" panose="020B0604020202020204" pitchFamily="34" charset="0"/>
              </a:rPr>
              <a:pPr>
                <a:spcBef>
                  <a:spcPct val="0"/>
                </a:spcBef>
              </a:pPr>
              <a:t>4</a:t>
            </a:fld>
            <a:endParaRPr lang="en-GB"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1EA5FB6B-66C8-4AD5-8F33-42A65BA225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F43099C1-19AB-4DDD-956B-8EF9CFBD4C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a:extLst>
              <a:ext uri="{FF2B5EF4-FFF2-40B4-BE49-F238E27FC236}">
                <a16:creationId xmlns:a16="http://schemas.microsoft.com/office/drawing/2014/main" id="{88CF84B8-36C0-4105-AE4F-DCD6B6A5F1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7EF02F-323D-4239-894A-E1F5A721EF71}" type="slidenum">
              <a:rPr lang="en-GB" altLang="en-US">
                <a:latin typeface="Arial" panose="020B0604020202020204" pitchFamily="34" charset="0"/>
              </a:rPr>
              <a:pPr>
                <a:spcBef>
                  <a:spcPct val="0"/>
                </a:spcBef>
              </a:pPr>
              <a:t>5</a:t>
            </a:fld>
            <a:endParaRPr lang="en-GB"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00950E4C-746D-47A5-8C84-21E1EB59E4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6E0AF4B8-AA7F-4B6B-88FE-C1A05B9117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7C86181F-AA6E-429B-B27C-5DCB09AA02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A33A753-D063-4F44-A26E-A07958D6E154}" type="slidenum">
              <a:rPr lang="en-GB" altLang="en-US">
                <a:latin typeface="Arial" panose="020B0604020202020204" pitchFamily="34" charset="0"/>
              </a:rPr>
              <a:pPr>
                <a:spcBef>
                  <a:spcPct val="0"/>
                </a:spcBef>
              </a:pPr>
              <a:t>12</a:t>
            </a:fld>
            <a:endParaRPr lang="en-GB"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BF9561A4-D9C0-4758-A31E-E73ABBA7D8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8BB6AD71-48B9-40F9-917A-061E02B5F5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8" name="Slide Number Placeholder 3">
            <a:extLst>
              <a:ext uri="{FF2B5EF4-FFF2-40B4-BE49-F238E27FC236}">
                <a16:creationId xmlns:a16="http://schemas.microsoft.com/office/drawing/2014/main" id="{3A8165A4-6530-4EA4-853A-E414F1F88B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2080C6E-6A89-4564-A974-04E132E4297A}" type="slidenum">
              <a:rPr lang="en-GB" altLang="en-US">
                <a:latin typeface="Arial" panose="020B0604020202020204" pitchFamily="34" charset="0"/>
              </a:rPr>
              <a:pPr>
                <a:spcBef>
                  <a:spcPct val="0"/>
                </a:spcBef>
              </a:pPr>
              <a:t>13</a:t>
            </a:fld>
            <a:endParaRPr lang="en-GB"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87A99E14-9335-40ED-B519-58B6A65D8D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1FE6CB83-8BDD-4553-B847-EE5AE09744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6" name="Slide Number Placeholder 3">
            <a:extLst>
              <a:ext uri="{FF2B5EF4-FFF2-40B4-BE49-F238E27FC236}">
                <a16:creationId xmlns:a16="http://schemas.microsoft.com/office/drawing/2014/main" id="{185872DE-CC6D-4048-BE28-D1BA5064B7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23EC6B2-C213-476E-9657-D49E0FC224BD}" type="slidenum">
              <a:rPr lang="en-GB" altLang="en-US">
                <a:latin typeface="Arial" panose="020B0604020202020204" pitchFamily="34" charset="0"/>
              </a:rPr>
              <a:pPr>
                <a:spcBef>
                  <a:spcPct val="0"/>
                </a:spcBef>
              </a:pPr>
              <a:t>14</a:t>
            </a:fld>
            <a:endParaRPr lang="en-GB"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A8B100EC-2B47-4205-A323-7D248E23FF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AEF4CC6C-5A35-4410-AEA9-DF1C8E853E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5844" name="Slide Number Placeholder 3">
            <a:extLst>
              <a:ext uri="{FF2B5EF4-FFF2-40B4-BE49-F238E27FC236}">
                <a16:creationId xmlns:a16="http://schemas.microsoft.com/office/drawing/2014/main" id="{B9765FA2-5E25-41C6-A722-65DD7EF84F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60D0B9-1204-47B3-A5C4-52E18AB0582D}" type="slidenum">
              <a:rPr lang="en-GB" altLang="en-US">
                <a:latin typeface="Arial" panose="020B0604020202020204" pitchFamily="34" charset="0"/>
              </a:rPr>
              <a:pPr>
                <a:spcBef>
                  <a:spcPct val="0"/>
                </a:spcBef>
              </a:pPr>
              <a:t>15</a:t>
            </a:fld>
            <a:endParaRPr lang="en-GB"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7">
            <a:extLst>
              <a:ext uri="{FF2B5EF4-FFF2-40B4-BE49-F238E27FC236}">
                <a16:creationId xmlns:a16="http://schemas.microsoft.com/office/drawing/2014/main" id="{01CF00EB-DAB3-4174-AB52-6AD6F0A7C001}"/>
              </a:ext>
            </a:extLst>
          </p:cNvPr>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a:extLst>
              <a:ext uri="{FF2B5EF4-FFF2-40B4-BE49-F238E27FC236}">
                <a16:creationId xmlns:a16="http://schemas.microsoft.com/office/drawing/2014/main" id="{F1C72A0C-3836-40EA-95EA-07F72AB9C012}"/>
              </a:ext>
            </a:extLst>
          </p:cNvPr>
          <p:cNvSpPr>
            <a:spLocks noGrp="1"/>
          </p:cNvSpPr>
          <p:nvPr>
            <p:ph type="dt" sz="half" idx="10"/>
          </p:nvPr>
        </p:nvSpPr>
        <p:spPr>
          <a:xfrm>
            <a:off x="5562600" y="6508750"/>
            <a:ext cx="3001963" cy="274638"/>
          </a:xfrm>
        </p:spPr>
        <p:txBody>
          <a:bodyPr vert="horz" rtlCol="0"/>
          <a:lstStyle>
            <a:lvl1pPr>
              <a:defRPr/>
            </a:lvl1pPr>
            <a:extLst/>
          </a:lstStyle>
          <a:p>
            <a:pPr>
              <a:defRPr/>
            </a:pPr>
            <a:endParaRPr lang="en-GB"/>
          </a:p>
        </p:txBody>
      </p:sp>
      <p:sp>
        <p:nvSpPr>
          <p:cNvPr id="6" name="Slide Number Placeholder 10">
            <a:extLst>
              <a:ext uri="{FF2B5EF4-FFF2-40B4-BE49-F238E27FC236}">
                <a16:creationId xmlns:a16="http://schemas.microsoft.com/office/drawing/2014/main" id="{C8BBD834-B425-4684-8A29-BE523137E3AE}"/>
              </a:ext>
            </a:extLst>
          </p:cNvPr>
          <p:cNvSpPr>
            <a:spLocks noGrp="1"/>
          </p:cNvSpPr>
          <p:nvPr>
            <p:ph type="sldNum" sz="quarter" idx="11"/>
          </p:nvPr>
        </p:nvSpPr>
        <p:spPr>
          <a:xfrm>
            <a:off x="8639175" y="6508750"/>
            <a:ext cx="463550" cy="274638"/>
          </a:xfrm>
        </p:spPr>
        <p:txBody>
          <a:bodyPr/>
          <a:lstStyle>
            <a:lvl1pPr>
              <a:defRPr smtClean="0"/>
            </a:lvl1pPr>
          </a:lstStyle>
          <a:p>
            <a:pPr>
              <a:defRPr/>
            </a:pPr>
            <a:fld id="{A726A5BC-8F69-4AAF-A4E0-BA09FC8D4A8F}" type="slidenum">
              <a:rPr lang="en-GB" altLang="en-US"/>
              <a:pPr>
                <a:defRPr/>
              </a:pPr>
              <a:t>‹#›</a:t>
            </a:fld>
            <a:endParaRPr lang="en-GB" altLang="en-US"/>
          </a:p>
        </p:txBody>
      </p:sp>
      <p:sp>
        <p:nvSpPr>
          <p:cNvPr id="7" name="Footer Placeholder 11">
            <a:extLst>
              <a:ext uri="{FF2B5EF4-FFF2-40B4-BE49-F238E27FC236}">
                <a16:creationId xmlns:a16="http://schemas.microsoft.com/office/drawing/2014/main" id="{9711D8E6-79B1-4A02-9904-976E3340B8A2}"/>
              </a:ext>
            </a:extLst>
          </p:cNvPr>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GB"/>
          </a:p>
        </p:txBody>
      </p:sp>
    </p:spTree>
    <p:extLst>
      <p:ext uri="{BB962C8B-B14F-4D97-AF65-F5344CB8AC3E}">
        <p14:creationId xmlns:p14="http://schemas.microsoft.com/office/powerpoint/2010/main" val="497417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59A76435-0024-457A-84A1-AC0B8AE06552}"/>
              </a:ext>
            </a:extLst>
          </p:cNvPr>
          <p:cNvSpPr>
            <a:spLocks noGrp="1"/>
          </p:cNvSpPr>
          <p:nvPr>
            <p:ph type="ftr" sz="quarter" idx="10"/>
          </p:nvPr>
        </p:nvSpPr>
        <p:spPr/>
        <p:txBody>
          <a:bodyPr/>
          <a:lstStyle>
            <a:lvl1pPr>
              <a:defRPr/>
            </a:lvl1pPr>
          </a:lstStyle>
          <a:p>
            <a:pPr>
              <a:defRPr/>
            </a:pPr>
            <a:endParaRPr lang="en-GB"/>
          </a:p>
        </p:txBody>
      </p:sp>
      <p:sp>
        <p:nvSpPr>
          <p:cNvPr id="5" name="Date Placeholder 13">
            <a:extLst>
              <a:ext uri="{FF2B5EF4-FFF2-40B4-BE49-F238E27FC236}">
                <a16:creationId xmlns:a16="http://schemas.microsoft.com/office/drawing/2014/main" id="{7FA98BA7-9146-4358-88A5-53DA00BA1B72}"/>
              </a:ext>
            </a:extLst>
          </p:cNvPr>
          <p:cNvSpPr>
            <a:spLocks noGrp="1"/>
          </p:cNvSpPr>
          <p:nvPr>
            <p:ph type="dt" sz="half" idx="11"/>
          </p:nvPr>
        </p:nvSpPr>
        <p:spPr/>
        <p:txBody>
          <a:bodyPr/>
          <a:lstStyle>
            <a:lvl1pPr>
              <a:defRPr/>
            </a:lvl1pPr>
          </a:lstStyle>
          <a:p>
            <a:pPr>
              <a:defRPr/>
            </a:pPr>
            <a:endParaRPr lang="en-GB"/>
          </a:p>
        </p:txBody>
      </p:sp>
      <p:sp>
        <p:nvSpPr>
          <p:cNvPr id="6" name="Slide Number Placeholder 22">
            <a:extLst>
              <a:ext uri="{FF2B5EF4-FFF2-40B4-BE49-F238E27FC236}">
                <a16:creationId xmlns:a16="http://schemas.microsoft.com/office/drawing/2014/main" id="{653F5BD4-0987-436F-B106-744554EA3E85}"/>
              </a:ext>
            </a:extLst>
          </p:cNvPr>
          <p:cNvSpPr>
            <a:spLocks noGrp="1"/>
          </p:cNvSpPr>
          <p:nvPr>
            <p:ph type="sldNum" sz="quarter" idx="12"/>
          </p:nvPr>
        </p:nvSpPr>
        <p:spPr/>
        <p:txBody>
          <a:bodyPr/>
          <a:lstStyle>
            <a:lvl1pPr>
              <a:defRPr/>
            </a:lvl1pPr>
          </a:lstStyle>
          <a:p>
            <a:pPr>
              <a:defRPr/>
            </a:pPr>
            <a:fld id="{95B31C6B-2BCC-4022-B88E-21C6F5DAFB0D}" type="slidenum">
              <a:rPr lang="en-GB" altLang="en-US"/>
              <a:pPr>
                <a:defRPr/>
              </a:pPr>
              <a:t>‹#›</a:t>
            </a:fld>
            <a:endParaRPr lang="en-GB" altLang="en-US"/>
          </a:p>
        </p:txBody>
      </p:sp>
    </p:spTree>
    <p:extLst>
      <p:ext uri="{BB962C8B-B14F-4D97-AF65-F5344CB8AC3E}">
        <p14:creationId xmlns:p14="http://schemas.microsoft.com/office/powerpoint/2010/main" val="3896739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E0BC4738-DFAA-4525-8D97-71BCA5E5F765}"/>
              </a:ext>
            </a:extLst>
          </p:cNvPr>
          <p:cNvSpPr>
            <a:spLocks noGrp="1"/>
          </p:cNvSpPr>
          <p:nvPr>
            <p:ph type="ftr" sz="quarter" idx="10"/>
          </p:nvPr>
        </p:nvSpPr>
        <p:spPr/>
        <p:txBody>
          <a:bodyPr/>
          <a:lstStyle>
            <a:lvl1pPr>
              <a:defRPr/>
            </a:lvl1pPr>
          </a:lstStyle>
          <a:p>
            <a:pPr>
              <a:defRPr/>
            </a:pPr>
            <a:endParaRPr lang="en-GB"/>
          </a:p>
        </p:txBody>
      </p:sp>
      <p:sp>
        <p:nvSpPr>
          <p:cNvPr id="5" name="Date Placeholder 13">
            <a:extLst>
              <a:ext uri="{FF2B5EF4-FFF2-40B4-BE49-F238E27FC236}">
                <a16:creationId xmlns:a16="http://schemas.microsoft.com/office/drawing/2014/main" id="{A876C9F4-8B38-4A4F-B2D2-636F0412DF3A}"/>
              </a:ext>
            </a:extLst>
          </p:cNvPr>
          <p:cNvSpPr>
            <a:spLocks noGrp="1"/>
          </p:cNvSpPr>
          <p:nvPr>
            <p:ph type="dt" sz="half" idx="11"/>
          </p:nvPr>
        </p:nvSpPr>
        <p:spPr/>
        <p:txBody>
          <a:bodyPr/>
          <a:lstStyle>
            <a:lvl1pPr>
              <a:defRPr/>
            </a:lvl1pPr>
          </a:lstStyle>
          <a:p>
            <a:pPr>
              <a:defRPr/>
            </a:pPr>
            <a:endParaRPr lang="en-GB"/>
          </a:p>
        </p:txBody>
      </p:sp>
      <p:sp>
        <p:nvSpPr>
          <p:cNvPr id="6" name="Slide Number Placeholder 22">
            <a:extLst>
              <a:ext uri="{FF2B5EF4-FFF2-40B4-BE49-F238E27FC236}">
                <a16:creationId xmlns:a16="http://schemas.microsoft.com/office/drawing/2014/main" id="{D40320FD-917D-409A-87A8-E70E10123012}"/>
              </a:ext>
            </a:extLst>
          </p:cNvPr>
          <p:cNvSpPr>
            <a:spLocks noGrp="1"/>
          </p:cNvSpPr>
          <p:nvPr>
            <p:ph type="sldNum" sz="quarter" idx="12"/>
          </p:nvPr>
        </p:nvSpPr>
        <p:spPr/>
        <p:txBody>
          <a:bodyPr/>
          <a:lstStyle>
            <a:lvl1pPr>
              <a:defRPr/>
            </a:lvl1pPr>
          </a:lstStyle>
          <a:p>
            <a:pPr>
              <a:defRPr/>
            </a:pPr>
            <a:fld id="{040A0689-2EA6-495C-BBF3-C68EBEF779FE}" type="slidenum">
              <a:rPr lang="en-GB" altLang="en-US"/>
              <a:pPr>
                <a:defRPr/>
              </a:pPr>
              <a:t>‹#›</a:t>
            </a:fld>
            <a:endParaRPr lang="en-GB" altLang="en-US"/>
          </a:p>
        </p:txBody>
      </p:sp>
    </p:spTree>
    <p:extLst>
      <p:ext uri="{BB962C8B-B14F-4D97-AF65-F5344CB8AC3E}">
        <p14:creationId xmlns:p14="http://schemas.microsoft.com/office/powerpoint/2010/main" val="1601461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72B16E-F715-4D75-A7CB-8B3A20E0B6DE}"/>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6C5CD4D-D379-43F0-AEB6-413555D7B69A}"/>
              </a:ext>
            </a:extLst>
          </p:cNvPr>
          <p:cNvSpPr>
            <a:spLocks noGrp="1"/>
          </p:cNvSpPr>
          <p:nvPr>
            <p:ph type="dt" sz="half" idx="10"/>
          </p:nvPr>
        </p:nvSpPr>
        <p:spPr/>
        <p:txBody>
          <a:bodyPr/>
          <a:lstStyle>
            <a:lvl1pPr>
              <a:defRPr/>
            </a:lvl1pPr>
            <a:extLst/>
          </a:lstStyle>
          <a:p>
            <a:pPr>
              <a:defRPr/>
            </a:pPr>
            <a:endParaRPr lang="en-GB"/>
          </a:p>
        </p:txBody>
      </p:sp>
      <p:sp>
        <p:nvSpPr>
          <p:cNvPr id="6" name="Footer Placeholder 4">
            <a:extLst>
              <a:ext uri="{FF2B5EF4-FFF2-40B4-BE49-F238E27FC236}">
                <a16:creationId xmlns:a16="http://schemas.microsoft.com/office/drawing/2014/main" id="{CC1064AF-0982-4D5F-B592-E926F7A2BAB1}"/>
              </a:ext>
            </a:extLst>
          </p:cNvPr>
          <p:cNvSpPr>
            <a:spLocks noGrp="1"/>
          </p:cNvSpPr>
          <p:nvPr>
            <p:ph type="ftr" sz="quarter" idx="11"/>
          </p:nvPr>
        </p:nvSpPr>
        <p:spPr/>
        <p:txBody>
          <a:bodyPr/>
          <a:lstStyle>
            <a:lvl1pPr>
              <a:defRPr/>
            </a:lvl1pPr>
            <a:extLst/>
          </a:lstStyle>
          <a:p>
            <a:pPr>
              <a:defRPr/>
            </a:pPr>
            <a:endParaRPr lang="en-GB"/>
          </a:p>
        </p:txBody>
      </p:sp>
      <p:sp>
        <p:nvSpPr>
          <p:cNvPr id="7" name="Slide Number Placeholder 5">
            <a:extLst>
              <a:ext uri="{FF2B5EF4-FFF2-40B4-BE49-F238E27FC236}">
                <a16:creationId xmlns:a16="http://schemas.microsoft.com/office/drawing/2014/main" id="{0518EEC8-9704-4DE6-AF3F-E27382569716}"/>
              </a:ext>
            </a:extLst>
          </p:cNvPr>
          <p:cNvSpPr>
            <a:spLocks noGrp="1"/>
          </p:cNvSpPr>
          <p:nvPr>
            <p:ph type="sldNum" sz="quarter" idx="12"/>
          </p:nvPr>
        </p:nvSpPr>
        <p:spPr/>
        <p:txBody>
          <a:bodyPr/>
          <a:lstStyle>
            <a:lvl1pPr>
              <a:defRPr smtClean="0"/>
            </a:lvl1pPr>
          </a:lstStyle>
          <a:p>
            <a:pPr>
              <a:defRPr/>
            </a:pPr>
            <a:fld id="{DCAC41A8-6ED1-4F8E-8160-3957927EF6D4}" type="slidenum">
              <a:rPr lang="en-GB" altLang="en-US"/>
              <a:pPr>
                <a:defRPr/>
              </a:pPr>
              <a:t>‹#›</a:t>
            </a:fld>
            <a:endParaRPr lang="en-GB" altLang="en-US"/>
          </a:p>
        </p:txBody>
      </p:sp>
    </p:spTree>
    <p:extLst>
      <p:ext uri="{BB962C8B-B14F-4D97-AF65-F5344CB8AC3E}">
        <p14:creationId xmlns:p14="http://schemas.microsoft.com/office/powerpoint/2010/main" val="1730309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AFE863-BE02-4ECA-BA16-4E9DA4257BA3}"/>
              </a:ext>
            </a:extLst>
          </p:cNvPr>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a:extLst>
              <a:ext uri="{FF2B5EF4-FFF2-40B4-BE49-F238E27FC236}">
                <a16:creationId xmlns:a16="http://schemas.microsoft.com/office/drawing/2014/main" id="{5E141BB5-BBF8-4219-92B2-3643A54AB570}"/>
              </a:ext>
            </a:extLst>
          </p:cNvPr>
          <p:cNvSpPr>
            <a:spLocks noGrp="1"/>
          </p:cNvSpPr>
          <p:nvPr>
            <p:ph type="dt" sz="half" idx="10"/>
          </p:nvPr>
        </p:nvSpPr>
        <p:spPr>
          <a:xfrm>
            <a:off x="5562600" y="6513513"/>
            <a:ext cx="3001963" cy="274637"/>
          </a:xfrm>
        </p:spPr>
        <p:txBody>
          <a:bodyPr vert="horz" rtlCol="0"/>
          <a:lstStyle>
            <a:lvl1pPr>
              <a:defRPr/>
            </a:lvl1pPr>
            <a:extLst/>
          </a:lstStyle>
          <a:p>
            <a:pPr>
              <a:defRPr/>
            </a:pPr>
            <a:endParaRPr lang="en-GB"/>
          </a:p>
        </p:txBody>
      </p:sp>
      <p:sp>
        <p:nvSpPr>
          <p:cNvPr id="6" name="Slide Number Placeholder 8">
            <a:extLst>
              <a:ext uri="{FF2B5EF4-FFF2-40B4-BE49-F238E27FC236}">
                <a16:creationId xmlns:a16="http://schemas.microsoft.com/office/drawing/2014/main" id="{24070331-33CA-4064-86DA-2115A7230986}"/>
              </a:ext>
            </a:extLst>
          </p:cNvPr>
          <p:cNvSpPr>
            <a:spLocks noGrp="1"/>
          </p:cNvSpPr>
          <p:nvPr>
            <p:ph type="sldNum" sz="quarter" idx="11"/>
          </p:nvPr>
        </p:nvSpPr>
        <p:spPr>
          <a:xfrm>
            <a:off x="8639175" y="6513513"/>
            <a:ext cx="463550" cy="274637"/>
          </a:xfrm>
        </p:spPr>
        <p:txBody>
          <a:bodyPr/>
          <a:lstStyle>
            <a:lvl1pPr>
              <a:defRPr smtClean="0"/>
            </a:lvl1pPr>
          </a:lstStyle>
          <a:p>
            <a:pPr>
              <a:defRPr/>
            </a:pPr>
            <a:fld id="{7BB2561C-DBA7-4B44-803B-272AD2AA8464}" type="slidenum">
              <a:rPr lang="en-GB" altLang="en-US"/>
              <a:pPr>
                <a:defRPr/>
              </a:pPr>
              <a:t>‹#›</a:t>
            </a:fld>
            <a:endParaRPr lang="en-GB" altLang="en-US"/>
          </a:p>
        </p:txBody>
      </p:sp>
      <p:sp>
        <p:nvSpPr>
          <p:cNvPr id="7" name="Footer Placeholder 9">
            <a:extLst>
              <a:ext uri="{FF2B5EF4-FFF2-40B4-BE49-F238E27FC236}">
                <a16:creationId xmlns:a16="http://schemas.microsoft.com/office/drawing/2014/main" id="{56AD35C6-68C6-470C-89A9-C86D13D98479}"/>
              </a:ext>
            </a:extLst>
          </p:cNvPr>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GB"/>
          </a:p>
        </p:txBody>
      </p:sp>
    </p:spTree>
    <p:extLst>
      <p:ext uri="{BB962C8B-B14F-4D97-AF65-F5344CB8AC3E}">
        <p14:creationId xmlns:p14="http://schemas.microsoft.com/office/powerpoint/2010/main" val="45476841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E8FEF9-1334-412E-9DED-25E326622A5E}"/>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DB2DDD2C-233D-4651-B05F-8C0B3D409C6E}"/>
              </a:ext>
            </a:extLst>
          </p:cNvPr>
          <p:cNvSpPr>
            <a:spLocks noGrp="1"/>
          </p:cNvSpPr>
          <p:nvPr>
            <p:ph type="dt" sz="half" idx="10"/>
          </p:nvPr>
        </p:nvSpPr>
        <p:spPr/>
        <p:txBody>
          <a:bodyPr/>
          <a:lstStyle>
            <a:lvl1pPr>
              <a:defRPr/>
            </a:lvl1pPr>
            <a:extLst/>
          </a:lstStyle>
          <a:p>
            <a:pPr>
              <a:defRPr/>
            </a:pPr>
            <a:endParaRPr lang="en-GB"/>
          </a:p>
        </p:txBody>
      </p:sp>
      <p:sp>
        <p:nvSpPr>
          <p:cNvPr id="7" name="Footer Placeholder 5">
            <a:extLst>
              <a:ext uri="{FF2B5EF4-FFF2-40B4-BE49-F238E27FC236}">
                <a16:creationId xmlns:a16="http://schemas.microsoft.com/office/drawing/2014/main" id="{BA8C06F6-A925-4E73-A07E-5F56258E31BE}"/>
              </a:ext>
            </a:extLst>
          </p:cNvPr>
          <p:cNvSpPr>
            <a:spLocks noGrp="1"/>
          </p:cNvSpPr>
          <p:nvPr>
            <p:ph type="ftr" sz="quarter" idx="11"/>
          </p:nvPr>
        </p:nvSpPr>
        <p:spPr/>
        <p:txBody>
          <a:bodyPr/>
          <a:lstStyle>
            <a:lvl1pPr>
              <a:defRPr/>
            </a:lvl1pPr>
            <a:extLst/>
          </a:lstStyle>
          <a:p>
            <a:pPr>
              <a:defRPr/>
            </a:pPr>
            <a:endParaRPr lang="en-GB"/>
          </a:p>
        </p:txBody>
      </p:sp>
      <p:sp>
        <p:nvSpPr>
          <p:cNvPr id="8" name="Slide Number Placeholder 6">
            <a:extLst>
              <a:ext uri="{FF2B5EF4-FFF2-40B4-BE49-F238E27FC236}">
                <a16:creationId xmlns:a16="http://schemas.microsoft.com/office/drawing/2014/main" id="{688AC400-2727-4A1B-8AB5-1BDA2D861836}"/>
              </a:ext>
            </a:extLst>
          </p:cNvPr>
          <p:cNvSpPr>
            <a:spLocks noGrp="1"/>
          </p:cNvSpPr>
          <p:nvPr>
            <p:ph type="sldNum" sz="quarter" idx="12"/>
          </p:nvPr>
        </p:nvSpPr>
        <p:spPr>
          <a:xfrm>
            <a:off x="8640763" y="6515100"/>
            <a:ext cx="465137" cy="273050"/>
          </a:xfrm>
        </p:spPr>
        <p:txBody>
          <a:bodyPr/>
          <a:lstStyle>
            <a:lvl1pPr>
              <a:defRPr smtClean="0"/>
            </a:lvl1pPr>
          </a:lstStyle>
          <a:p>
            <a:pPr>
              <a:defRPr/>
            </a:pPr>
            <a:fld id="{83A17EE3-FC4D-40B0-9E82-0ECCB013A786}" type="slidenum">
              <a:rPr lang="en-GB" altLang="en-US"/>
              <a:pPr>
                <a:defRPr/>
              </a:pPr>
              <a:t>‹#›</a:t>
            </a:fld>
            <a:endParaRPr lang="en-GB" altLang="en-US"/>
          </a:p>
        </p:txBody>
      </p:sp>
    </p:spTree>
    <p:extLst>
      <p:ext uri="{BB962C8B-B14F-4D97-AF65-F5344CB8AC3E}">
        <p14:creationId xmlns:p14="http://schemas.microsoft.com/office/powerpoint/2010/main" val="2657709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5F3603-9E09-4587-A47F-87FACDB320C0}"/>
              </a:ext>
            </a:extLst>
          </p:cNvPr>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a:p>
        </p:txBody>
      </p:sp>
      <p:sp>
        <p:nvSpPr>
          <p:cNvPr id="8" name="Rectangle 7">
            <a:extLst>
              <a:ext uri="{FF2B5EF4-FFF2-40B4-BE49-F238E27FC236}">
                <a16:creationId xmlns:a16="http://schemas.microsoft.com/office/drawing/2014/main" id="{E30D1D13-C606-4230-8E6C-7BD173C26786}"/>
              </a:ext>
            </a:extLst>
          </p:cNvPr>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8D34D2EA-705C-48F0-AB3D-0D0C2D97005B}"/>
              </a:ext>
            </a:extLst>
          </p:cNvPr>
          <p:cNvSpPr>
            <a:spLocks noGrp="1"/>
          </p:cNvSpPr>
          <p:nvPr>
            <p:ph type="dt" sz="half" idx="10"/>
          </p:nvPr>
        </p:nvSpPr>
        <p:spPr/>
        <p:txBody>
          <a:bodyPr/>
          <a:lstStyle>
            <a:lvl1pPr>
              <a:defRPr/>
            </a:lvl1pPr>
            <a:extLst/>
          </a:lstStyle>
          <a:p>
            <a:pPr>
              <a:defRPr/>
            </a:pPr>
            <a:endParaRPr lang="en-GB"/>
          </a:p>
        </p:txBody>
      </p:sp>
      <p:sp>
        <p:nvSpPr>
          <p:cNvPr id="10" name="Footer Placeholder 7">
            <a:extLst>
              <a:ext uri="{FF2B5EF4-FFF2-40B4-BE49-F238E27FC236}">
                <a16:creationId xmlns:a16="http://schemas.microsoft.com/office/drawing/2014/main" id="{087B8A76-1544-427A-9B63-5D3173CDA242}"/>
              </a:ext>
            </a:extLst>
          </p:cNvPr>
          <p:cNvSpPr>
            <a:spLocks noGrp="1"/>
          </p:cNvSpPr>
          <p:nvPr>
            <p:ph type="ftr" sz="quarter" idx="11"/>
          </p:nvPr>
        </p:nvSpPr>
        <p:spPr/>
        <p:txBody>
          <a:bodyPr/>
          <a:lstStyle>
            <a:lvl1pPr>
              <a:defRPr/>
            </a:lvl1pPr>
            <a:extLst/>
          </a:lstStyle>
          <a:p>
            <a:pPr>
              <a:defRPr/>
            </a:pPr>
            <a:endParaRPr lang="en-GB"/>
          </a:p>
        </p:txBody>
      </p:sp>
      <p:sp>
        <p:nvSpPr>
          <p:cNvPr id="11" name="Slide Number Placeholder 8">
            <a:extLst>
              <a:ext uri="{FF2B5EF4-FFF2-40B4-BE49-F238E27FC236}">
                <a16:creationId xmlns:a16="http://schemas.microsoft.com/office/drawing/2014/main" id="{0A6BD956-AD73-4FFD-A75E-132605CB867E}"/>
              </a:ext>
            </a:extLst>
          </p:cNvPr>
          <p:cNvSpPr>
            <a:spLocks noGrp="1"/>
          </p:cNvSpPr>
          <p:nvPr>
            <p:ph type="sldNum" sz="quarter" idx="12"/>
          </p:nvPr>
        </p:nvSpPr>
        <p:spPr>
          <a:xfrm>
            <a:off x="8640763" y="6515100"/>
            <a:ext cx="465137" cy="273050"/>
          </a:xfrm>
        </p:spPr>
        <p:txBody>
          <a:bodyPr/>
          <a:lstStyle>
            <a:lvl1pPr>
              <a:defRPr smtClean="0"/>
            </a:lvl1pPr>
          </a:lstStyle>
          <a:p>
            <a:pPr>
              <a:defRPr/>
            </a:pPr>
            <a:fld id="{0C997C5F-1A7F-4E1D-93DB-D39DCB89D59A}" type="slidenum">
              <a:rPr lang="en-GB" altLang="en-US"/>
              <a:pPr>
                <a:defRPr/>
              </a:pPr>
              <a:t>‹#›</a:t>
            </a:fld>
            <a:endParaRPr lang="en-GB" altLang="en-US"/>
          </a:p>
        </p:txBody>
      </p:sp>
    </p:spTree>
    <p:extLst>
      <p:ext uri="{BB962C8B-B14F-4D97-AF65-F5344CB8AC3E}">
        <p14:creationId xmlns:p14="http://schemas.microsoft.com/office/powerpoint/2010/main" val="3087895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872BA7F-BDF7-4D7C-9B69-29A513ECBB45}"/>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a:extLst>
              <a:ext uri="{FF2B5EF4-FFF2-40B4-BE49-F238E27FC236}">
                <a16:creationId xmlns:a16="http://schemas.microsoft.com/office/drawing/2014/main" id="{72A4D84D-529C-4CC7-86CD-8BA8FCB33EED}"/>
              </a:ext>
            </a:extLst>
          </p:cNvPr>
          <p:cNvSpPr>
            <a:spLocks noGrp="1"/>
          </p:cNvSpPr>
          <p:nvPr>
            <p:ph type="dt" sz="half" idx="10"/>
          </p:nvPr>
        </p:nvSpPr>
        <p:spPr/>
        <p:txBody>
          <a:bodyPr/>
          <a:lstStyle>
            <a:lvl1pPr>
              <a:defRPr/>
            </a:lvl1pPr>
            <a:extLst/>
          </a:lstStyle>
          <a:p>
            <a:pPr>
              <a:defRPr/>
            </a:pPr>
            <a:endParaRPr lang="en-GB"/>
          </a:p>
        </p:txBody>
      </p:sp>
      <p:sp>
        <p:nvSpPr>
          <p:cNvPr id="5" name="Footer Placeholder 3">
            <a:extLst>
              <a:ext uri="{FF2B5EF4-FFF2-40B4-BE49-F238E27FC236}">
                <a16:creationId xmlns:a16="http://schemas.microsoft.com/office/drawing/2014/main" id="{3A22204D-DB0F-493B-895F-2190FCE85022}"/>
              </a:ext>
            </a:extLst>
          </p:cNvPr>
          <p:cNvSpPr>
            <a:spLocks noGrp="1"/>
          </p:cNvSpPr>
          <p:nvPr>
            <p:ph type="ftr" sz="quarter" idx="11"/>
          </p:nvPr>
        </p:nvSpPr>
        <p:spPr/>
        <p:txBody>
          <a:bodyPr/>
          <a:lstStyle>
            <a:lvl1pPr>
              <a:defRPr/>
            </a:lvl1pPr>
            <a:extLst/>
          </a:lstStyle>
          <a:p>
            <a:pPr>
              <a:defRPr/>
            </a:pPr>
            <a:endParaRPr lang="en-GB"/>
          </a:p>
        </p:txBody>
      </p:sp>
      <p:sp>
        <p:nvSpPr>
          <p:cNvPr id="6" name="Slide Number Placeholder 4">
            <a:extLst>
              <a:ext uri="{FF2B5EF4-FFF2-40B4-BE49-F238E27FC236}">
                <a16:creationId xmlns:a16="http://schemas.microsoft.com/office/drawing/2014/main" id="{992B7689-B32D-409E-B30D-8C90BBD194BD}"/>
              </a:ext>
            </a:extLst>
          </p:cNvPr>
          <p:cNvSpPr>
            <a:spLocks noGrp="1"/>
          </p:cNvSpPr>
          <p:nvPr>
            <p:ph type="sldNum" sz="quarter" idx="12"/>
          </p:nvPr>
        </p:nvSpPr>
        <p:spPr/>
        <p:txBody>
          <a:bodyPr/>
          <a:lstStyle>
            <a:lvl1pPr>
              <a:defRPr smtClean="0"/>
            </a:lvl1pPr>
          </a:lstStyle>
          <a:p>
            <a:pPr>
              <a:defRPr/>
            </a:pPr>
            <a:fld id="{9019C5D2-B550-4AF3-AC22-4AA849C53830}" type="slidenum">
              <a:rPr lang="en-GB" altLang="en-US"/>
              <a:pPr>
                <a:defRPr/>
              </a:pPr>
              <a:t>‹#›</a:t>
            </a:fld>
            <a:endParaRPr lang="en-GB" altLang="en-US"/>
          </a:p>
        </p:txBody>
      </p:sp>
    </p:spTree>
    <p:extLst>
      <p:ext uri="{BB962C8B-B14F-4D97-AF65-F5344CB8AC3E}">
        <p14:creationId xmlns:p14="http://schemas.microsoft.com/office/powerpoint/2010/main" val="1364846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B9E50F3D-75F2-4A98-9219-F3CEBD346A27}"/>
              </a:ext>
            </a:extLst>
          </p:cNvPr>
          <p:cNvSpPr>
            <a:spLocks noGrp="1"/>
          </p:cNvSpPr>
          <p:nvPr>
            <p:ph type="ftr" sz="quarter" idx="10"/>
          </p:nvPr>
        </p:nvSpPr>
        <p:spPr/>
        <p:txBody>
          <a:bodyPr/>
          <a:lstStyle>
            <a:lvl1pPr>
              <a:defRPr/>
            </a:lvl1pPr>
          </a:lstStyle>
          <a:p>
            <a:pPr>
              <a:defRPr/>
            </a:pPr>
            <a:endParaRPr lang="en-GB"/>
          </a:p>
        </p:txBody>
      </p:sp>
      <p:sp>
        <p:nvSpPr>
          <p:cNvPr id="3" name="Date Placeholder 13">
            <a:extLst>
              <a:ext uri="{FF2B5EF4-FFF2-40B4-BE49-F238E27FC236}">
                <a16:creationId xmlns:a16="http://schemas.microsoft.com/office/drawing/2014/main" id="{7CD995BF-F3DB-412C-AAB5-7F71617F1603}"/>
              </a:ext>
            </a:extLst>
          </p:cNvPr>
          <p:cNvSpPr>
            <a:spLocks noGrp="1"/>
          </p:cNvSpPr>
          <p:nvPr>
            <p:ph type="dt" sz="half" idx="11"/>
          </p:nvPr>
        </p:nvSpPr>
        <p:spPr/>
        <p:txBody>
          <a:bodyPr/>
          <a:lstStyle>
            <a:lvl1pPr>
              <a:defRPr/>
            </a:lvl1pPr>
          </a:lstStyle>
          <a:p>
            <a:pPr>
              <a:defRPr/>
            </a:pPr>
            <a:endParaRPr lang="en-GB"/>
          </a:p>
        </p:txBody>
      </p:sp>
      <p:sp>
        <p:nvSpPr>
          <p:cNvPr id="4" name="Slide Number Placeholder 22">
            <a:extLst>
              <a:ext uri="{FF2B5EF4-FFF2-40B4-BE49-F238E27FC236}">
                <a16:creationId xmlns:a16="http://schemas.microsoft.com/office/drawing/2014/main" id="{9721AAA3-1949-4685-ABF5-2B5BB43B43AC}"/>
              </a:ext>
            </a:extLst>
          </p:cNvPr>
          <p:cNvSpPr>
            <a:spLocks noGrp="1"/>
          </p:cNvSpPr>
          <p:nvPr>
            <p:ph type="sldNum" sz="quarter" idx="12"/>
          </p:nvPr>
        </p:nvSpPr>
        <p:spPr/>
        <p:txBody>
          <a:bodyPr/>
          <a:lstStyle>
            <a:lvl1pPr>
              <a:defRPr/>
            </a:lvl1pPr>
          </a:lstStyle>
          <a:p>
            <a:pPr>
              <a:defRPr/>
            </a:pPr>
            <a:fld id="{5B01327D-AAF7-4E81-9529-92029AA32132}" type="slidenum">
              <a:rPr lang="en-GB" altLang="en-US"/>
              <a:pPr>
                <a:defRPr/>
              </a:pPr>
              <a:t>‹#›</a:t>
            </a:fld>
            <a:endParaRPr lang="en-GB" altLang="en-US"/>
          </a:p>
        </p:txBody>
      </p:sp>
    </p:spTree>
    <p:extLst>
      <p:ext uri="{BB962C8B-B14F-4D97-AF65-F5344CB8AC3E}">
        <p14:creationId xmlns:p14="http://schemas.microsoft.com/office/powerpoint/2010/main" val="2700093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488B34-7352-4729-880C-4D539FBEA8ED}"/>
              </a:ext>
            </a:extLst>
          </p:cNvPr>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a:extLst>
              <a:ext uri="{FF2B5EF4-FFF2-40B4-BE49-F238E27FC236}">
                <a16:creationId xmlns:a16="http://schemas.microsoft.com/office/drawing/2014/main" id="{730E9192-133E-46BA-A729-5020C37B9718}"/>
              </a:ext>
            </a:extLst>
          </p:cNvPr>
          <p:cNvSpPr>
            <a:spLocks noGrp="1"/>
          </p:cNvSpPr>
          <p:nvPr>
            <p:ph type="dt" sz="half" idx="10"/>
          </p:nvPr>
        </p:nvSpPr>
        <p:spPr>
          <a:xfrm>
            <a:off x="5562600" y="6513513"/>
            <a:ext cx="3001963" cy="274637"/>
          </a:xfrm>
        </p:spPr>
        <p:txBody>
          <a:bodyPr vert="horz" rtlCol="0"/>
          <a:lstStyle>
            <a:lvl1pPr>
              <a:defRPr/>
            </a:lvl1pPr>
            <a:extLst/>
          </a:lstStyle>
          <a:p>
            <a:pPr>
              <a:defRPr/>
            </a:pPr>
            <a:endParaRPr lang="en-GB"/>
          </a:p>
        </p:txBody>
      </p:sp>
      <p:sp>
        <p:nvSpPr>
          <p:cNvPr id="7" name="Slide Number Placeholder 9">
            <a:extLst>
              <a:ext uri="{FF2B5EF4-FFF2-40B4-BE49-F238E27FC236}">
                <a16:creationId xmlns:a16="http://schemas.microsoft.com/office/drawing/2014/main" id="{7CB6B0D8-81F0-484D-8935-554D798D1310}"/>
              </a:ext>
            </a:extLst>
          </p:cNvPr>
          <p:cNvSpPr>
            <a:spLocks noGrp="1"/>
          </p:cNvSpPr>
          <p:nvPr>
            <p:ph type="sldNum" sz="quarter" idx="11"/>
          </p:nvPr>
        </p:nvSpPr>
        <p:spPr>
          <a:xfrm>
            <a:off x="8639175" y="6513513"/>
            <a:ext cx="463550" cy="274637"/>
          </a:xfrm>
        </p:spPr>
        <p:txBody>
          <a:bodyPr/>
          <a:lstStyle>
            <a:lvl1pPr>
              <a:defRPr smtClean="0"/>
            </a:lvl1pPr>
          </a:lstStyle>
          <a:p>
            <a:pPr>
              <a:defRPr/>
            </a:pPr>
            <a:fld id="{6D1E2D1C-72CD-4948-B741-154E6231FD1D}" type="slidenum">
              <a:rPr lang="en-GB" altLang="en-US"/>
              <a:pPr>
                <a:defRPr/>
              </a:pPr>
              <a:t>‹#›</a:t>
            </a:fld>
            <a:endParaRPr lang="en-GB" altLang="en-US"/>
          </a:p>
        </p:txBody>
      </p:sp>
      <p:sp>
        <p:nvSpPr>
          <p:cNvPr id="8" name="Footer Placeholder 10">
            <a:extLst>
              <a:ext uri="{FF2B5EF4-FFF2-40B4-BE49-F238E27FC236}">
                <a16:creationId xmlns:a16="http://schemas.microsoft.com/office/drawing/2014/main" id="{7C9ABBC2-E09E-476B-920F-66836C80AF8B}"/>
              </a:ext>
            </a:extLst>
          </p:cNvPr>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GB"/>
          </a:p>
        </p:txBody>
      </p:sp>
    </p:spTree>
    <p:extLst>
      <p:ext uri="{BB962C8B-B14F-4D97-AF65-F5344CB8AC3E}">
        <p14:creationId xmlns:p14="http://schemas.microsoft.com/office/powerpoint/2010/main" val="223905627"/>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a:extLst>
              <a:ext uri="{FF2B5EF4-FFF2-40B4-BE49-F238E27FC236}">
                <a16:creationId xmlns:a16="http://schemas.microsoft.com/office/drawing/2014/main" id="{324FA739-B433-470A-9E2F-AA97B94BBA97}"/>
              </a:ext>
            </a:extLst>
          </p:cNvPr>
          <p:cNvSpPr>
            <a:spLocks noGrp="1"/>
          </p:cNvSpPr>
          <p:nvPr>
            <p:ph type="dt" sz="half" idx="10"/>
          </p:nvPr>
        </p:nvSpPr>
        <p:spPr>
          <a:xfrm>
            <a:off x="5562600" y="6508750"/>
            <a:ext cx="3001963" cy="274638"/>
          </a:xfrm>
        </p:spPr>
        <p:txBody>
          <a:bodyPr vert="horz" rtlCol="0"/>
          <a:lstStyle>
            <a:lvl1pPr>
              <a:defRPr/>
            </a:lvl1pPr>
            <a:extLst/>
          </a:lstStyle>
          <a:p>
            <a:pPr>
              <a:defRPr/>
            </a:pPr>
            <a:endParaRPr lang="en-GB"/>
          </a:p>
        </p:txBody>
      </p:sp>
      <p:sp>
        <p:nvSpPr>
          <p:cNvPr id="6" name="Slide Number Placeholder 8">
            <a:extLst>
              <a:ext uri="{FF2B5EF4-FFF2-40B4-BE49-F238E27FC236}">
                <a16:creationId xmlns:a16="http://schemas.microsoft.com/office/drawing/2014/main" id="{04F7973A-55F3-4B35-9AB5-28C2FD164BE5}"/>
              </a:ext>
            </a:extLst>
          </p:cNvPr>
          <p:cNvSpPr>
            <a:spLocks noGrp="1"/>
          </p:cNvSpPr>
          <p:nvPr>
            <p:ph type="sldNum" sz="quarter" idx="11"/>
          </p:nvPr>
        </p:nvSpPr>
        <p:spPr>
          <a:xfrm>
            <a:off x="8639175" y="6508750"/>
            <a:ext cx="463550" cy="274638"/>
          </a:xfrm>
        </p:spPr>
        <p:txBody>
          <a:bodyPr/>
          <a:lstStyle>
            <a:lvl1pPr>
              <a:defRPr smtClean="0"/>
            </a:lvl1pPr>
          </a:lstStyle>
          <a:p>
            <a:pPr>
              <a:defRPr/>
            </a:pPr>
            <a:fld id="{6AAB9849-A171-4B27-B546-1AAE54CFF669}" type="slidenum">
              <a:rPr lang="en-GB" altLang="en-US"/>
              <a:pPr>
                <a:defRPr/>
              </a:pPr>
              <a:t>‹#›</a:t>
            </a:fld>
            <a:endParaRPr lang="en-GB" altLang="en-US"/>
          </a:p>
        </p:txBody>
      </p:sp>
      <p:sp>
        <p:nvSpPr>
          <p:cNvPr id="7" name="Footer Placeholder 9">
            <a:extLst>
              <a:ext uri="{FF2B5EF4-FFF2-40B4-BE49-F238E27FC236}">
                <a16:creationId xmlns:a16="http://schemas.microsoft.com/office/drawing/2014/main" id="{A4BB0BB3-4839-4CD0-8B43-80A8D96A9FCD}"/>
              </a:ext>
            </a:extLst>
          </p:cNvPr>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GB"/>
          </a:p>
        </p:txBody>
      </p:sp>
    </p:spTree>
    <p:extLst>
      <p:ext uri="{BB962C8B-B14F-4D97-AF65-F5344CB8AC3E}">
        <p14:creationId xmlns:p14="http://schemas.microsoft.com/office/powerpoint/2010/main" val="974344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33B66A08-E7B0-4491-A300-B626356088DB}"/>
              </a:ext>
            </a:extLst>
          </p:cNvPr>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Footer Placeholder 2">
            <a:extLst>
              <a:ext uri="{FF2B5EF4-FFF2-40B4-BE49-F238E27FC236}">
                <a16:creationId xmlns:a16="http://schemas.microsoft.com/office/drawing/2014/main" id="{78A1D1DE-1631-4B36-A5BD-FB171425467D}"/>
              </a:ext>
            </a:extLst>
          </p:cNvPr>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chemeClr val="bg2">
                    <a:tint val="60000"/>
                    <a:satMod val="155000"/>
                  </a:schemeClr>
                </a:solidFill>
                <a:latin typeface="Arial" charset="0"/>
              </a:defRPr>
            </a:lvl1pPr>
            <a:extLst/>
          </a:lstStyle>
          <a:p>
            <a:pPr>
              <a:defRPr/>
            </a:pPr>
            <a:endParaRPr lang="en-GB"/>
          </a:p>
        </p:txBody>
      </p:sp>
      <p:sp>
        <p:nvSpPr>
          <p:cNvPr id="14" name="Date Placeholder 13">
            <a:extLst>
              <a:ext uri="{FF2B5EF4-FFF2-40B4-BE49-F238E27FC236}">
                <a16:creationId xmlns:a16="http://schemas.microsoft.com/office/drawing/2014/main" id="{EE3B83C8-193A-49C6-8D32-3E7C95EA338E}"/>
              </a:ext>
            </a:extLst>
          </p:cNvPr>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chemeClr val="bg2">
                    <a:tint val="60000"/>
                    <a:satMod val="155000"/>
                  </a:schemeClr>
                </a:solidFill>
                <a:latin typeface="Arial" charset="0"/>
              </a:defRPr>
            </a:lvl1pPr>
            <a:extLst/>
          </a:lstStyle>
          <a:p>
            <a:pPr>
              <a:defRPr/>
            </a:pPr>
            <a:endParaRPr lang="en-GB"/>
          </a:p>
        </p:txBody>
      </p:sp>
      <p:sp>
        <p:nvSpPr>
          <p:cNvPr id="23" name="Slide Number Placeholder 22">
            <a:extLst>
              <a:ext uri="{FF2B5EF4-FFF2-40B4-BE49-F238E27FC236}">
                <a16:creationId xmlns:a16="http://schemas.microsoft.com/office/drawing/2014/main" id="{0BB216F2-B3BE-4204-986E-683E18E39FED}"/>
              </a:ext>
            </a:extLst>
          </p:cNvPr>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DFE0D4"/>
                </a:solidFill>
              </a:defRPr>
            </a:lvl1pPr>
          </a:lstStyle>
          <a:p>
            <a:pPr>
              <a:defRPr/>
            </a:pPr>
            <a:fld id="{B9B4538A-A1E0-4780-B2AF-D1020922ABF7}" type="slidenum">
              <a:rPr lang="en-GB" altLang="en-US"/>
              <a:pPr>
                <a:defRPr/>
              </a:pPr>
              <a:t>‹#›</a:t>
            </a:fld>
            <a:endParaRPr lang="en-GB" altLang="en-US"/>
          </a:p>
        </p:txBody>
      </p:sp>
      <p:sp>
        <p:nvSpPr>
          <p:cNvPr id="22" name="Title Placeholder 21">
            <a:extLst>
              <a:ext uri="{FF2B5EF4-FFF2-40B4-BE49-F238E27FC236}">
                <a16:creationId xmlns:a16="http://schemas.microsoft.com/office/drawing/2014/main" id="{4E0FF48D-B840-4C96-9E46-E717D9AB0952}"/>
              </a:ext>
            </a:extLst>
          </p:cNvPr>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1033" name="Text Placeholder 12">
            <a:extLst>
              <a:ext uri="{FF2B5EF4-FFF2-40B4-BE49-F238E27FC236}">
                <a16:creationId xmlns:a16="http://schemas.microsoft.com/office/drawing/2014/main" id="{55E7A360-459A-4BAC-8B79-50E00324B205}"/>
              </a:ext>
            </a:extLst>
          </p:cNvPr>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897" r:id="rId7"/>
    <p:sldLayoutId id="2147483906" r:id="rId8"/>
    <p:sldLayoutId id="2147483907" r:id="rId9"/>
    <p:sldLayoutId id="2147483898" r:id="rId10"/>
    <p:sldLayoutId id="2147483899" r:id="rId11"/>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slides/_rels/slide24.x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0.wmf"/><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clker.com/clipart-12246.html" TargetMode="External"/><Relationship Id="rId5" Type="http://schemas.openxmlformats.org/officeDocument/2006/relationships/image" Target="../media/image22.wmf"/><Relationship Id="rId4" Type="http://schemas.openxmlformats.org/officeDocument/2006/relationships/image" Target="../media/image21.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mages.google.co.uk/imgres?imgurl=http://www.lebjournal.com/newz/wp-content/holocaust_fig_10.jpg&amp;imgrefurl=http://www.lebjournal.com/newz/2008/05/thieving-death/comment-page-1/&amp;usg=__PYGldDGrNeg46zzw4UCGN_tyONw=&amp;h=371&amp;w=317&amp;sz=22&amp;hl=en&amp;start=13&amp;itbs=1&amp;tbnid=sT4WqQS-gmsgQM:&amp;tbnh=122&amp;tbnw=104&amp;prev=/images?q=Holocaust&amp;gbv=2&amp;hl=en" TargetMode="Externa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3A76957-CBEE-4F37-872F-CD76830BE5CE}"/>
              </a:ext>
            </a:extLst>
          </p:cNvPr>
          <p:cNvSpPr>
            <a:spLocks noGrp="1" noChangeArrowheads="1"/>
          </p:cNvSpPr>
          <p:nvPr>
            <p:ph type="ctrTitle"/>
          </p:nvPr>
        </p:nvSpPr>
        <p:spPr>
          <a:xfrm>
            <a:off x="684213" y="692150"/>
            <a:ext cx="7772400" cy="1470025"/>
          </a:xfrm>
        </p:spPr>
        <p:txBody>
          <a:bodyPr/>
          <a:lstStyle/>
          <a:p>
            <a:pPr indent="0" eaLnBrk="1" fontAlgn="auto" hangingPunct="1">
              <a:spcAft>
                <a:spcPts val="0"/>
              </a:spcAft>
              <a:defRPr/>
            </a:pPr>
            <a:r>
              <a:rPr lang="en-GB" b="1" dirty="0">
                <a:solidFill>
                  <a:srgbClr val="92D050"/>
                </a:solidFill>
                <a:latin typeface="Kristen ITC" pitchFamily="66" charset="0"/>
              </a:rPr>
              <a:t>Obedience to Authority</a:t>
            </a:r>
          </a:p>
        </p:txBody>
      </p:sp>
      <p:pic>
        <p:nvPicPr>
          <p:cNvPr id="12291" name="Picture 5" descr="south-park-you-will-respect-my-authority-3700212">
            <a:extLst>
              <a:ext uri="{FF2B5EF4-FFF2-40B4-BE49-F238E27FC236}">
                <a16:creationId xmlns:a16="http://schemas.microsoft.com/office/drawing/2014/main" id="{8FAF9F60-AF2D-4045-89FB-2056BD2791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25" y="3000375"/>
            <a:ext cx="4643438"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1CB3B-6B78-4E66-8E70-673100B58105}"/>
              </a:ext>
            </a:extLst>
          </p:cNvPr>
          <p:cNvSpPr>
            <a:spLocks noGrp="1"/>
          </p:cNvSpPr>
          <p:nvPr>
            <p:ph type="ctrTitle"/>
          </p:nvPr>
        </p:nvSpPr>
        <p:spPr>
          <a:xfrm>
            <a:off x="463550" y="381000"/>
            <a:ext cx="8229600" cy="2209800"/>
          </a:xfrm>
        </p:spPr>
        <p:txBody>
          <a:bodyPr/>
          <a:lstStyle/>
          <a:p>
            <a:pPr>
              <a:defRPr/>
            </a:pPr>
            <a:endParaRPr lang="en-US" dirty="0"/>
          </a:p>
        </p:txBody>
      </p:sp>
      <p:sp>
        <p:nvSpPr>
          <p:cNvPr id="26627" name="Subtitle 2">
            <a:extLst>
              <a:ext uri="{FF2B5EF4-FFF2-40B4-BE49-F238E27FC236}">
                <a16:creationId xmlns:a16="http://schemas.microsoft.com/office/drawing/2014/main" id="{ECF4884F-E149-4007-8031-6B933B1BB8AD}"/>
              </a:ext>
            </a:extLst>
          </p:cNvPr>
          <p:cNvSpPr>
            <a:spLocks noGrp="1"/>
          </p:cNvSpPr>
          <p:nvPr>
            <p:ph type="subTitle" idx="1"/>
          </p:nvPr>
        </p:nvSpPr>
        <p:spPr>
          <a:xfrm>
            <a:off x="2133600" y="2819400"/>
            <a:ext cx="6559550" cy="1752600"/>
          </a:xfrm>
        </p:spPr>
        <p:txBody>
          <a:bodyPr/>
          <a:lstStyle/>
          <a:p>
            <a:pPr>
              <a:spcBef>
                <a:spcPct val="0"/>
              </a:spcBef>
            </a:pPr>
            <a:endParaRPr lang="en-US" altLang="en-US"/>
          </a:p>
        </p:txBody>
      </p:sp>
      <p:sp>
        <p:nvSpPr>
          <p:cNvPr id="4" name="Rounded Rectangle 3">
            <a:extLst>
              <a:ext uri="{FF2B5EF4-FFF2-40B4-BE49-F238E27FC236}">
                <a16:creationId xmlns:a16="http://schemas.microsoft.com/office/drawing/2014/main" id="{6D5EAF06-66D5-40EC-BA1A-98F50AE95381}"/>
              </a:ext>
            </a:extLst>
          </p:cNvPr>
          <p:cNvSpPr/>
          <p:nvPr/>
        </p:nvSpPr>
        <p:spPr>
          <a:xfrm>
            <a:off x="642938" y="500063"/>
            <a:ext cx="7786687" cy="58578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b="1" dirty="0"/>
          </a:p>
        </p:txBody>
      </p:sp>
      <p:graphicFrame>
        <p:nvGraphicFramePr>
          <p:cNvPr id="7" name="Table 6">
            <a:extLst>
              <a:ext uri="{FF2B5EF4-FFF2-40B4-BE49-F238E27FC236}">
                <a16:creationId xmlns:a16="http://schemas.microsoft.com/office/drawing/2014/main" id="{7A8F0045-E39F-4D09-A78E-D4CA03C8ED9B}"/>
              </a:ext>
            </a:extLst>
          </p:cNvPr>
          <p:cNvGraphicFramePr>
            <a:graphicFrameLocks noGrp="1"/>
          </p:cNvGraphicFramePr>
          <p:nvPr/>
        </p:nvGraphicFramePr>
        <p:xfrm>
          <a:off x="857250" y="1844675"/>
          <a:ext cx="7358063" cy="2711450"/>
        </p:xfrm>
        <a:graphic>
          <a:graphicData uri="http://schemas.openxmlformats.org/drawingml/2006/table">
            <a:tbl>
              <a:tblPr/>
              <a:tblGrid>
                <a:gridCol w="7358063">
                  <a:extLst>
                    <a:ext uri="{9D8B030D-6E8A-4147-A177-3AD203B41FA5}">
                      <a16:colId xmlns:a16="http://schemas.microsoft.com/office/drawing/2014/main" val="20000"/>
                    </a:ext>
                  </a:extLst>
                </a:gridCol>
              </a:tblGrid>
              <a:tr h="2711450">
                <a:tc>
                  <a:txBody>
                    <a:bodyPr/>
                    <a:lstStyle/>
                    <a:p>
                      <a:pPr algn="l" hangingPunct="0">
                        <a:spcAft>
                          <a:spcPts val="0"/>
                        </a:spcAft>
                      </a:pPr>
                      <a:r>
                        <a:rPr lang="en-US" sz="2400" dirty="0">
                          <a:latin typeface="Comic Sans MS" pitchFamily="66" charset="0"/>
                        </a:rPr>
                        <a:t>The genocide was a deliberate conspiratorial operation </a:t>
                      </a:r>
                      <a:r>
                        <a:rPr lang="en-US" sz="2400" dirty="0" err="1">
                          <a:latin typeface="Comic Sans MS" pitchFamily="66" charset="0"/>
                        </a:rPr>
                        <a:t>organised</a:t>
                      </a:r>
                      <a:r>
                        <a:rPr lang="en-US" sz="2400" dirty="0">
                          <a:latin typeface="Comic Sans MS" pitchFamily="66" charset="0"/>
                        </a:rPr>
                        <a:t> by a small, shrewd group of greedy Hutu extremists who believed their self-interest would be enhanced if every one of Rwanda's 1 million Tutsis was annihilated. They came close to total success.</a:t>
                      </a:r>
                      <a:endParaRPr lang="en-US" sz="2400" dirty="0">
                        <a:latin typeface="Comic Sans MS" pitchFamily="66" charset="0"/>
                        <a:ea typeface="Times New Roman"/>
                        <a:cs typeface="Times New Roman"/>
                      </a:endParaRPr>
                    </a:p>
                  </a:txBody>
                  <a:tcPr marL="114299" marR="114299"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9" name="Rectangle 8">
            <a:extLst>
              <a:ext uri="{FF2B5EF4-FFF2-40B4-BE49-F238E27FC236}">
                <a16:creationId xmlns:a16="http://schemas.microsoft.com/office/drawing/2014/main" id="{8689B897-8325-4F50-A61D-455AF262E0F6}"/>
              </a:ext>
            </a:extLst>
          </p:cNvPr>
          <p:cNvSpPr/>
          <p:nvPr/>
        </p:nvSpPr>
        <p:spPr>
          <a:xfrm>
            <a:off x="1643063" y="549275"/>
            <a:ext cx="5572125" cy="1150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b="1" dirty="0">
              <a:solidFill>
                <a:srgbClr val="92D050"/>
              </a:solidFill>
              <a:latin typeface="Comic Sans MS" pitchFamily="66" charset="0"/>
            </a:endParaRPr>
          </a:p>
          <a:p>
            <a:pPr algn="ctr" eaLnBrk="1" hangingPunct="1">
              <a:defRPr/>
            </a:pPr>
            <a:endParaRPr lang="en-GB" b="1" dirty="0">
              <a:solidFill>
                <a:srgbClr val="92D050"/>
              </a:solidFill>
              <a:latin typeface="Comic Sans MS" pitchFamily="66" charset="0"/>
            </a:endParaRPr>
          </a:p>
          <a:p>
            <a:pPr algn="ctr" eaLnBrk="1" hangingPunct="1">
              <a:defRPr/>
            </a:pPr>
            <a:r>
              <a:rPr lang="en-GB" sz="2400" b="1" dirty="0">
                <a:solidFill>
                  <a:srgbClr val="92D050"/>
                </a:solidFill>
                <a:latin typeface="Comic Sans MS" pitchFamily="66" charset="0"/>
              </a:rPr>
              <a:t>April 7</a:t>
            </a:r>
            <a:r>
              <a:rPr lang="en-GB" sz="2400" b="1" baseline="30000" dirty="0">
                <a:solidFill>
                  <a:srgbClr val="92D050"/>
                </a:solidFill>
                <a:latin typeface="Comic Sans MS" pitchFamily="66" charset="0"/>
              </a:rPr>
              <a:t>th</a:t>
            </a:r>
            <a:r>
              <a:rPr lang="en-GB" sz="2400" b="1" dirty="0">
                <a:solidFill>
                  <a:srgbClr val="92D050"/>
                </a:solidFill>
                <a:latin typeface="Comic Sans MS" pitchFamily="66" charset="0"/>
              </a:rPr>
              <a:t> 1994 – </a:t>
            </a:r>
            <a:r>
              <a:rPr lang="en-US" sz="2400" b="1" dirty="0">
                <a:solidFill>
                  <a:srgbClr val="92D050"/>
                </a:solidFill>
                <a:latin typeface="Comic Sans MS" pitchFamily="66" charset="0"/>
              </a:rPr>
              <a:t>Rwanda  - Genocide</a:t>
            </a:r>
          </a:p>
          <a:p>
            <a:pPr algn="ctr" eaLnBrk="1" hangingPunct="1">
              <a:defRPr/>
            </a:pPr>
            <a:r>
              <a:rPr lang="en-US" sz="2400" b="1" dirty="0">
                <a:solidFill>
                  <a:srgbClr val="92D050"/>
                </a:solidFill>
                <a:latin typeface="Comic Sans MS" pitchFamily="66" charset="0"/>
              </a:rPr>
              <a:t>The slaughter of 800,000</a:t>
            </a:r>
            <a:r>
              <a:rPr lang="en-US" sz="2400" dirty="0">
                <a:solidFill>
                  <a:srgbClr val="92D050"/>
                </a:solidFill>
                <a:latin typeface="Comic Sans MS" pitchFamily="66" charset="0"/>
              </a:rPr>
              <a:t> </a:t>
            </a:r>
            <a:br>
              <a:rPr lang="en-US" b="1" dirty="0">
                <a:solidFill>
                  <a:srgbClr val="92D050"/>
                </a:solidFill>
                <a:latin typeface="Comic Sans MS" pitchFamily="66" charset="0"/>
              </a:rPr>
            </a:br>
            <a:endParaRPr lang="en-US" dirty="0">
              <a:solidFill>
                <a:srgbClr val="92D050"/>
              </a:solidFill>
              <a:latin typeface="Comic Sans MS" pitchFamily="66" charset="0"/>
            </a:endParaRPr>
          </a:p>
          <a:p>
            <a:pPr algn="ctr" eaLnBrk="1" hangingPunct="1">
              <a:defRPr/>
            </a:pPr>
            <a:r>
              <a:rPr lang="en-GB" b="1" dirty="0">
                <a:solidFill>
                  <a:srgbClr val="92D050"/>
                </a:solidFill>
                <a:latin typeface="Comic Sans MS" pitchFamily="66" charset="0"/>
              </a:rPr>
              <a:t> </a:t>
            </a:r>
            <a:endParaRPr lang="en-US" b="1" dirty="0">
              <a:solidFill>
                <a:srgbClr val="92D050"/>
              </a:solidFill>
              <a:latin typeface="Comic Sans MS" pitchFamily="66" charset="0"/>
            </a:endParaRPr>
          </a:p>
        </p:txBody>
      </p:sp>
      <p:pic>
        <p:nvPicPr>
          <p:cNvPr id="26632" name="Picture 2" descr="http://www.usafricaonline.com/genociderwanda.gisozi.jpg">
            <a:extLst>
              <a:ext uri="{FF2B5EF4-FFF2-40B4-BE49-F238E27FC236}">
                <a16:creationId xmlns:a16="http://schemas.microsoft.com/office/drawing/2014/main" id="{53761828-CFDD-46DF-BD6D-A96E5266E4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221163"/>
            <a:ext cx="1797050"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4" descr="http://scrapetv.com/News/News%20Pages/Everyone%20Else/images-2/genocide-in-rwanda-skulls.jpg">
            <a:extLst>
              <a:ext uri="{FF2B5EF4-FFF2-40B4-BE49-F238E27FC236}">
                <a16:creationId xmlns:a16="http://schemas.microsoft.com/office/drawing/2014/main" id="{EC29460A-90F0-4D1E-87F2-8C2EAED708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25" y="4075113"/>
            <a:ext cx="40005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6" descr="http://www.usafricaonline.com/genocide.rwanda11.jpg">
            <a:extLst>
              <a:ext uri="{FF2B5EF4-FFF2-40B4-BE49-F238E27FC236}">
                <a16:creationId xmlns:a16="http://schemas.microsoft.com/office/drawing/2014/main" id="{F0FE4D77-2BF2-4CEA-8C6C-79315426C3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0" y="4221163"/>
            <a:ext cx="164147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E62C8-F041-43B6-BC53-D9310A528BFB}"/>
              </a:ext>
            </a:extLst>
          </p:cNvPr>
          <p:cNvSpPr>
            <a:spLocks noGrp="1"/>
          </p:cNvSpPr>
          <p:nvPr>
            <p:ph type="ctrTitle"/>
          </p:nvPr>
        </p:nvSpPr>
        <p:spPr>
          <a:xfrm>
            <a:off x="463550" y="381000"/>
            <a:ext cx="8229600" cy="2209800"/>
          </a:xfrm>
        </p:spPr>
        <p:txBody>
          <a:bodyPr/>
          <a:lstStyle/>
          <a:p>
            <a:pPr>
              <a:defRPr/>
            </a:pPr>
            <a:endParaRPr lang="en-US"/>
          </a:p>
        </p:txBody>
      </p:sp>
      <p:sp>
        <p:nvSpPr>
          <p:cNvPr id="27651" name="Subtitle 2">
            <a:extLst>
              <a:ext uri="{FF2B5EF4-FFF2-40B4-BE49-F238E27FC236}">
                <a16:creationId xmlns:a16="http://schemas.microsoft.com/office/drawing/2014/main" id="{C937ECC8-D1AD-4288-80F6-1E4F7F309C1C}"/>
              </a:ext>
            </a:extLst>
          </p:cNvPr>
          <p:cNvSpPr>
            <a:spLocks noGrp="1"/>
          </p:cNvSpPr>
          <p:nvPr>
            <p:ph type="subTitle" idx="1"/>
          </p:nvPr>
        </p:nvSpPr>
        <p:spPr>
          <a:xfrm>
            <a:off x="2133600" y="2819400"/>
            <a:ext cx="6559550" cy="1752600"/>
          </a:xfrm>
        </p:spPr>
        <p:txBody>
          <a:bodyPr/>
          <a:lstStyle/>
          <a:p>
            <a:pPr>
              <a:spcBef>
                <a:spcPct val="0"/>
              </a:spcBef>
            </a:pPr>
            <a:endParaRPr lang="en-US" altLang="en-US"/>
          </a:p>
        </p:txBody>
      </p:sp>
      <p:sp>
        <p:nvSpPr>
          <p:cNvPr id="4" name="Rounded Rectangle 3">
            <a:extLst>
              <a:ext uri="{FF2B5EF4-FFF2-40B4-BE49-F238E27FC236}">
                <a16:creationId xmlns:a16="http://schemas.microsoft.com/office/drawing/2014/main" id="{58899A18-9EE1-4AF0-B78D-E562248C72B5}"/>
              </a:ext>
            </a:extLst>
          </p:cNvPr>
          <p:cNvSpPr/>
          <p:nvPr/>
        </p:nvSpPr>
        <p:spPr>
          <a:xfrm>
            <a:off x="642938" y="500063"/>
            <a:ext cx="7786687" cy="58578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4000" b="1" dirty="0">
              <a:solidFill>
                <a:srgbClr val="92D050"/>
              </a:solidFill>
              <a:latin typeface="Comic Sans MS" pitchFamily="66" charset="0"/>
            </a:endParaRPr>
          </a:p>
          <a:p>
            <a:pPr algn="ctr" eaLnBrk="1" hangingPunct="1">
              <a:defRPr/>
            </a:pPr>
            <a:r>
              <a:rPr lang="en-GB" sz="4000" b="1" dirty="0">
                <a:solidFill>
                  <a:srgbClr val="92D050"/>
                </a:solidFill>
                <a:latin typeface="Comic Sans MS" pitchFamily="66" charset="0"/>
              </a:rPr>
              <a:t>OBEDIENCE</a:t>
            </a:r>
          </a:p>
          <a:p>
            <a:pPr algn="ctr" eaLnBrk="1" hangingPunct="1">
              <a:defRPr/>
            </a:pPr>
            <a:endParaRPr lang="en-GB" sz="2000" b="1" dirty="0">
              <a:solidFill>
                <a:schemeClr val="tx1"/>
              </a:solidFill>
              <a:latin typeface="Comic Sans MS" pitchFamily="66" charset="0"/>
            </a:endParaRPr>
          </a:p>
          <a:p>
            <a:pPr algn="ctr" eaLnBrk="1" hangingPunct="1">
              <a:defRPr/>
            </a:pPr>
            <a:endParaRPr lang="en-GB" sz="2000" b="1" dirty="0">
              <a:solidFill>
                <a:schemeClr val="tx1"/>
              </a:solidFill>
              <a:latin typeface="Comic Sans MS" pitchFamily="66" charset="0"/>
            </a:endParaRPr>
          </a:p>
          <a:p>
            <a:pPr eaLnBrk="1" hangingPunct="1">
              <a:defRPr/>
            </a:pPr>
            <a:r>
              <a:rPr lang="en-GB" sz="2000" b="1" dirty="0">
                <a:solidFill>
                  <a:schemeClr val="tx1"/>
                </a:solidFill>
                <a:latin typeface="Comic Sans MS" pitchFamily="66" charset="0"/>
              </a:rPr>
              <a:t>As human beings......we have a responsibility to make sure that we learn from the mistakes of the past....</a:t>
            </a:r>
          </a:p>
          <a:p>
            <a:pPr eaLnBrk="1" hangingPunct="1">
              <a:defRPr/>
            </a:pPr>
            <a:endParaRPr lang="en-GB" sz="2000" b="1" dirty="0">
              <a:solidFill>
                <a:schemeClr val="tx1"/>
              </a:solidFill>
              <a:latin typeface="Comic Sans MS" pitchFamily="66" charset="0"/>
            </a:endParaRPr>
          </a:p>
          <a:p>
            <a:pPr eaLnBrk="1" hangingPunct="1">
              <a:defRPr/>
            </a:pPr>
            <a:r>
              <a:rPr lang="en-GB" sz="2000" b="1" dirty="0">
                <a:solidFill>
                  <a:schemeClr val="tx1"/>
                </a:solidFill>
                <a:latin typeface="Comic Sans MS" pitchFamily="66" charset="0"/>
              </a:rPr>
              <a:t>We have a responsibility to make sure that we learn from Social influence research into Obedience....</a:t>
            </a:r>
          </a:p>
          <a:p>
            <a:pPr eaLnBrk="1" hangingPunct="1">
              <a:defRPr/>
            </a:pPr>
            <a:endParaRPr lang="en-GB" sz="2000" b="1" dirty="0">
              <a:solidFill>
                <a:schemeClr val="tx1"/>
              </a:solidFill>
              <a:latin typeface="Comic Sans MS" pitchFamily="66" charset="0"/>
            </a:endParaRPr>
          </a:p>
          <a:p>
            <a:pPr eaLnBrk="1" hangingPunct="1">
              <a:defRPr/>
            </a:pPr>
            <a:endParaRPr lang="en-GB" sz="2000" b="1" dirty="0">
              <a:solidFill>
                <a:srgbClr val="92D050"/>
              </a:solidFill>
              <a:latin typeface="Comic Sans MS" pitchFamily="66" charset="0"/>
            </a:endParaRPr>
          </a:p>
          <a:p>
            <a:pPr eaLnBrk="1" hangingPunct="1">
              <a:defRPr/>
            </a:pPr>
            <a:r>
              <a:rPr lang="en-GB" sz="2000" b="1" dirty="0">
                <a:solidFill>
                  <a:srgbClr val="92D050"/>
                </a:solidFill>
                <a:latin typeface="Comic Sans MS" pitchFamily="66" charset="0"/>
              </a:rPr>
              <a:t>What have we learnt? ...................... </a:t>
            </a:r>
          </a:p>
          <a:p>
            <a:pPr eaLnBrk="1" hangingPunct="1">
              <a:defRPr/>
            </a:pPr>
            <a:r>
              <a:rPr lang="en-GB" sz="2000" b="1" dirty="0">
                <a:solidFill>
                  <a:srgbClr val="92D050"/>
                </a:solidFill>
                <a:latin typeface="Comic Sans MS" pitchFamily="66" charset="0"/>
              </a:rPr>
              <a:t>Why do people obey?</a:t>
            </a:r>
          </a:p>
          <a:p>
            <a:pPr eaLnBrk="1" hangingPunct="1">
              <a:defRPr/>
            </a:pPr>
            <a:r>
              <a:rPr lang="en-GB" sz="2000" b="1" dirty="0">
                <a:solidFill>
                  <a:srgbClr val="92D050"/>
                </a:solidFill>
                <a:latin typeface="Comic Sans MS" pitchFamily="66" charset="0"/>
              </a:rPr>
              <a:t>Discuss ...........</a:t>
            </a:r>
          </a:p>
          <a:p>
            <a:pPr eaLnBrk="1" hangingPunct="1">
              <a:defRPr/>
            </a:pPr>
            <a:endParaRPr lang="en-GB" sz="2000" b="1" dirty="0">
              <a:solidFill>
                <a:schemeClr val="tx1"/>
              </a:solidFill>
              <a:latin typeface="Comic Sans MS" pitchFamily="66" charset="0"/>
            </a:endParaRPr>
          </a:p>
          <a:p>
            <a:pPr eaLnBrk="1" hangingPunct="1">
              <a:defRPr/>
            </a:pPr>
            <a:endParaRPr lang="en-GB" sz="2000" b="1" dirty="0">
              <a:solidFill>
                <a:schemeClr val="tx1"/>
              </a:solidFill>
              <a:latin typeface="Comic Sans MS" pitchFamily="66" charset="0"/>
            </a:endParaRPr>
          </a:p>
          <a:p>
            <a:pPr eaLnBrk="1" hangingPunct="1">
              <a:defRPr/>
            </a:pPr>
            <a:endParaRPr lang="en-GB" sz="2000" b="1" dirty="0">
              <a:solidFill>
                <a:schemeClr val="tx1"/>
              </a:solidFill>
              <a:latin typeface="Comic Sans MS" pitchFamily="66" charset="0"/>
            </a:endParaRPr>
          </a:p>
          <a:p>
            <a:pPr eaLnBrk="1" hangingPunct="1">
              <a:defRPr/>
            </a:pPr>
            <a:endParaRPr lang="en-GB" sz="2000" b="1" dirty="0">
              <a:solidFill>
                <a:schemeClr val="tx1"/>
              </a:solidFill>
              <a:latin typeface="Comic Sans MS" pitchFamily="66" charset="0"/>
            </a:endParaRPr>
          </a:p>
          <a:p>
            <a:pPr eaLnBrk="1" hangingPunct="1">
              <a:defRPr/>
            </a:pPr>
            <a:endParaRPr lang="en-US" sz="2000" b="1" dirty="0">
              <a:solidFill>
                <a:schemeClr val="tx1"/>
              </a:solidFill>
              <a:latin typeface="Comic Sans MS"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BF54413-58C6-42F0-BB3F-114A8F4BAD07}"/>
              </a:ext>
            </a:extLst>
          </p:cNvPr>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GB" b="1" dirty="0">
                <a:solidFill>
                  <a:srgbClr val="92D050"/>
                </a:solidFill>
                <a:latin typeface="Kristen ITC" pitchFamily="66" charset="0"/>
              </a:rPr>
              <a:t>Milgram's Experiment (1963)</a:t>
            </a:r>
          </a:p>
        </p:txBody>
      </p:sp>
      <p:sp>
        <p:nvSpPr>
          <p:cNvPr id="28675" name="Rectangle 3">
            <a:extLst>
              <a:ext uri="{FF2B5EF4-FFF2-40B4-BE49-F238E27FC236}">
                <a16:creationId xmlns:a16="http://schemas.microsoft.com/office/drawing/2014/main" id="{D0F2025C-919D-4E03-B45C-BB92BA0F4370}"/>
              </a:ext>
            </a:extLst>
          </p:cNvPr>
          <p:cNvSpPr>
            <a:spLocks noGrp="1"/>
          </p:cNvSpPr>
          <p:nvPr>
            <p:ph idx="1"/>
          </p:nvPr>
        </p:nvSpPr>
        <p:spPr/>
        <p:txBody>
          <a:bodyPr/>
          <a:lstStyle/>
          <a:p>
            <a:pPr eaLnBrk="1" hangingPunct="1"/>
            <a:r>
              <a:rPr lang="en-GB" altLang="en-US" sz="2800">
                <a:latin typeface="Comic Sans MS" panose="030F0702030302020204" pitchFamily="66" charset="0"/>
              </a:rPr>
              <a:t>Influential study testing </a:t>
            </a:r>
            <a:r>
              <a:rPr lang="en-GB" altLang="en-US" sz="2800" b="1">
                <a:latin typeface="Comic Sans MS" panose="030F0702030302020204" pitchFamily="66" charset="0"/>
              </a:rPr>
              <a:t>‘are the Germans different’ hypothesis.</a:t>
            </a:r>
          </a:p>
          <a:p>
            <a:pPr eaLnBrk="1" hangingPunct="1"/>
            <a:endParaRPr lang="en-GB" altLang="en-US" sz="2800">
              <a:latin typeface="Comic Sans MS" panose="030F0702030302020204" pitchFamily="66" charset="0"/>
            </a:endParaRPr>
          </a:p>
          <a:p>
            <a:pPr eaLnBrk="1" hangingPunct="1"/>
            <a:r>
              <a:rPr lang="en-GB" altLang="en-US" sz="2800">
                <a:latin typeface="Comic Sans MS" panose="030F0702030302020204" pitchFamily="66" charset="0"/>
              </a:rPr>
              <a:t>Carried out at </a:t>
            </a:r>
            <a:r>
              <a:rPr lang="en-GB" altLang="en-US" sz="2800" b="1">
                <a:latin typeface="Comic Sans MS" panose="030F0702030302020204" pitchFamily="66" charset="0"/>
              </a:rPr>
              <a:t>Yale University </a:t>
            </a:r>
            <a:r>
              <a:rPr lang="en-GB" altLang="en-US" sz="2800">
                <a:latin typeface="Comic Sans MS" panose="030F0702030302020204" pitchFamily="66" charset="0"/>
              </a:rPr>
              <a:t>(a prestigious setting).</a:t>
            </a:r>
          </a:p>
          <a:p>
            <a:pPr eaLnBrk="1" hangingPunct="1"/>
            <a:endParaRPr lang="en-GB" altLang="en-US" sz="2800">
              <a:latin typeface="Comic Sans MS" panose="030F0702030302020204" pitchFamily="66" charset="0"/>
            </a:endParaRPr>
          </a:p>
          <a:p>
            <a:pPr eaLnBrk="1" hangingPunct="1"/>
            <a:r>
              <a:rPr lang="en-GB" altLang="en-US" sz="2800" b="1">
                <a:latin typeface="Comic Sans MS" panose="030F0702030302020204" pitchFamily="66" charset="0"/>
              </a:rPr>
              <a:t>40 male participants</a:t>
            </a:r>
            <a:r>
              <a:rPr lang="en-GB" altLang="en-US" sz="2800">
                <a:latin typeface="Comic Sans MS" panose="030F0702030302020204" pitchFamily="66" charset="0"/>
              </a:rPr>
              <a:t> (volunteer sample)</a:t>
            </a:r>
          </a:p>
          <a:p>
            <a:pPr eaLnBrk="1" hangingPunct="1"/>
            <a:endParaRPr lang="en-GB" altLang="en-US" sz="2800">
              <a:latin typeface="Comic Sans MS" panose="030F0702030302020204" pitchFamily="66" charset="0"/>
            </a:endParaRPr>
          </a:p>
          <a:p>
            <a:pPr eaLnBrk="1" hangingPunct="1"/>
            <a:r>
              <a:rPr lang="en-GB" altLang="en-US" sz="2800" b="1">
                <a:latin typeface="Comic Sans MS" panose="030F0702030302020204" pitchFamily="66" charset="0"/>
              </a:rPr>
              <a:t>Confederate</a:t>
            </a:r>
            <a:r>
              <a:rPr lang="en-GB" altLang="en-US" sz="2800">
                <a:latin typeface="Comic Sans MS" panose="030F0702030302020204" pitchFamily="66" charset="0"/>
              </a:rPr>
              <a:t> (fake participant) – </a:t>
            </a:r>
            <a:r>
              <a:rPr lang="en-GB" altLang="en-US" sz="2800" b="1">
                <a:latin typeface="Comic Sans MS" panose="030F0702030302020204" pitchFamily="66" charset="0"/>
              </a:rPr>
              <a:t>learner</a:t>
            </a:r>
          </a:p>
          <a:p>
            <a:pPr eaLnBrk="1" hangingPunct="1"/>
            <a:endParaRPr lang="en-GB" altLang="en-US" sz="2800">
              <a:latin typeface="Comic Sans MS" panose="030F0702030302020204" pitchFamily="66" charset="0"/>
            </a:endParaRPr>
          </a:p>
          <a:p>
            <a:pPr eaLnBrk="1" hangingPunct="1"/>
            <a:r>
              <a:rPr lang="en-GB" altLang="en-US" sz="2800" b="1">
                <a:latin typeface="Comic Sans MS" panose="030F0702030302020204" pitchFamily="66" charset="0"/>
              </a:rPr>
              <a:t>Participant</a:t>
            </a:r>
            <a:r>
              <a:rPr lang="en-GB" altLang="en-US" sz="2800">
                <a:latin typeface="Comic Sans MS" panose="030F0702030302020204" pitchFamily="66" charset="0"/>
              </a:rPr>
              <a:t> (genuine)  </a:t>
            </a:r>
            <a:r>
              <a:rPr lang="en-GB" altLang="en-US" sz="2800" b="1">
                <a:latin typeface="Comic Sans MS" panose="030F0702030302020204" pitchFamily="66" charset="0"/>
              </a:rPr>
              <a:t>- teacher</a:t>
            </a:r>
          </a:p>
        </p:txBody>
      </p:sp>
      <p:pic>
        <p:nvPicPr>
          <p:cNvPr id="28676" name="Picture 4" descr="MPj04394220000[1]">
            <a:extLst>
              <a:ext uri="{FF2B5EF4-FFF2-40B4-BE49-F238E27FC236}">
                <a16:creationId xmlns:a16="http://schemas.microsoft.com/office/drawing/2014/main" id="{8BFA7DA1-A4E0-46A4-AA11-9D738B6D1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0938" y="3571875"/>
            <a:ext cx="144145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C200306-BFBD-45BD-B6F6-745063193664}"/>
              </a:ext>
            </a:extLst>
          </p:cNvPr>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GB" b="1" dirty="0">
                <a:solidFill>
                  <a:srgbClr val="92D050"/>
                </a:solidFill>
                <a:latin typeface="Kristen ITC" pitchFamily="66" charset="0"/>
              </a:rPr>
              <a:t>Shock Machine!!</a:t>
            </a:r>
          </a:p>
        </p:txBody>
      </p:sp>
      <p:sp>
        <p:nvSpPr>
          <p:cNvPr id="30723" name="Rectangle 3">
            <a:extLst>
              <a:ext uri="{FF2B5EF4-FFF2-40B4-BE49-F238E27FC236}">
                <a16:creationId xmlns:a16="http://schemas.microsoft.com/office/drawing/2014/main" id="{802E10BD-6CAA-495B-91B7-7C6B6F29DEDD}"/>
              </a:ext>
            </a:extLst>
          </p:cNvPr>
          <p:cNvSpPr>
            <a:spLocks noGrp="1"/>
          </p:cNvSpPr>
          <p:nvPr>
            <p:ph idx="1"/>
          </p:nvPr>
        </p:nvSpPr>
        <p:spPr/>
        <p:txBody>
          <a:bodyPr/>
          <a:lstStyle/>
          <a:p>
            <a:pPr eaLnBrk="1" hangingPunct="1"/>
            <a:r>
              <a:rPr lang="en-GB" altLang="en-US">
                <a:latin typeface="Comic Sans MS" panose="030F0702030302020204" pitchFamily="66" charset="0"/>
              </a:rPr>
              <a:t>15v – Slight Shock</a:t>
            </a:r>
          </a:p>
          <a:p>
            <a:pPr eaLnBrk="1" hangingPunct="1"/>
            <a:endParaRPr lang="en-GB" altLang="en-US">
              <a:latin typeface="Comic Sans MS" panose="030F0702030302020204" pitchFamily="66" charset="0"/>
            </a:endParaRPr>
          </a:p>
          <a:p>
            <a:pPr eaLnBrk="1" hangingPunct="1"/>
            <a:r>
              <a:rPr lang="en-GB" altLang="en-US">
                <a:latin typeface="Comic Sans MS" panose="030F0702030302020204" pitchFamily="66" charset="0"/>
              </a:rPr>
              <a:t>Increases in 15v increments </a:t>
            </a:r>
          </a:p>
          <a:p>
            <a:pPr eaLnBrk="1" hangingPunct="1"/>
            <a:endParaRPr lang="en-GB" altLang="en-US">
              <a:latin typeface="Comic Sans MS" panose="030F0702030302020204" pitchFamily="66" charset="0"/>
            </a:endParaRPr>
          </a:p>
          <a:p>
            <a:pPr eaLnBrk="1" hangingPunct="1"/>
            <a:r>
              <a:rPr lang="en-GB" altLang="en-US">
                <a:latin typeface="Comic Sans MS" panose="030F0702030302020204" pitchFamily="66" charset="0"/>
              </a:rPr>
              <a:t>Domestic supply 230 volts</a:t>
            </a:r>
          </a:p>
          <a:p>
            <a:pPr eaLnBrk="1" hangingPunct="1"/>
            <a:endParaRPr lang="en-GB" altLang="en-US">
              <a:latin typeface="Comic Sans MS" panose="030F0702030302020204" pitchFamily="66" charset="0"/>
            </a:endParaRPr>
          </a:p>
          <a:p>
            <a:pPr eaLnBrk="1" hangingPunct="1"/>
            <a:r>
              <a:rPr lang="en-GB" altLang="en-US">
                <a:latin typeface="Comic Sans MS" panose="030F0702030302020204" pitchFamily="66" charset="0"/>
              </a:rPr>
              <a:t>450v  - XXX</a:t>
            </a:r>
          </a:p>
        </p:txBody>
      </p:sp>
      <p:pic>
        <p:nvPicPr>
          <p:cNvPr id="30724" name="Picture 4" descr="MPj04392440000[1]">
            <a:extLst>
              <a:ext uri="{FF2B5EF4-FFF2-40B4-BE49-F238E27FC236}">
                <a16:creationId xmlns:a16="http://schemas.microsoft.com/office/drawing/2014/main" id="{CADBA910-79AC-4503-AEF3-DE9F61517F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75" y="4286250"/>
            <a:ext cx="3311525"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D87968B-DD83-45B9-B57B-9513E40064B9}"/>
              </a:ext>
            </a:extLst>
          </p:cNvPr>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GB" b="1" dirty="0">
                <a:solidFill>
                  <a:srgbClr val="92D050"/>
                </a:solidFill>
                <a:latin typeface="Kristen ITC" pitchFamily="66" charset="0"/>
              </a:rPr>
              <a:t>Findings…</a:t>
            </a:r>
          </a:p>
        </p:txBody>
      </p:sp>
      <p:sp>
        <p:nvSpPr>
          <p:cNvPr id="32771" name="Rectangle 3">
            <a:extLst>
              <a:ext uri="{FF2B5EF4-FFF2-40B4-BE49-F238E27FC236}">
                <a16:creationId xmlns:a16="http://schemas.microsoft.com/office/drawing/2014/main" id="{9093230A-258F-4A79-8B49-7232E467A710}"/>
              </a:ext>
            </a:extLst>
          </p:cNvPr>
          <p:cNvSpPr>
            <a:spLocks noGrp="1"/>
          </p:cNvSpPr>
          <p:nvPr>
            <p:ph idx="1"/>
          </p:nvPr>
        </p:nvSpPr>
        <p:spPr>
          <a:xfrm>
            <a:off x="457200" y="1600200"/>
            <a:ext cx="8229600" cy="4637088"/>
          </a:xfrm>
        </p:spPr>
        <p:txBody>
          <a:bodyPr/>
          <a:lstStyle/>
          <a:p>
            <a:pPr eaLnBrk="1" hangingPunct="1">
              <a:lnSpc>
                <a:spcPct val="90000"/>
              </a:lnSpc>
            </a:pPr>
            <a:endParaRPr lang="en-GB" altLang="en-US" sz="2400">
              <a:latin typeface="Comic Sans MS" panose="030F0702030302020204" pitchFamily="66" charset="0"/>
            </a:endParaRPr>
          </a:p>
          <a:p>
            <a:pPr eaLnBrk="1" hangingPunct="1">
              <a:lnSpc>
                <a:spcPct val="90000"/>
              </a:lnSpc>
            </a:pPr>
            <a:r>
              <a:rPr lang="en-GB" altLang="en-US" sz="2400">
                <a:latin typeface="Comic Sans MS" panose="030F0702030302020204" pitchFamily="66" charset="0"/>
              </a:rPr>
              <a:t>Participants showed signs of extreme stress and tension – shaking and sweating</a:t>
            </a:r>
          </a:p>
          <a:p>
            <a:pPr eaLnBrk="1" hangingPunct="1">
              <a:lnSpc>
                <a:spcPct val="90000"/>
              </a:lnSpc>
            </a:pPr>
            <a:endParaRPr lang="en-GB" altLang="en-US" sz="2400">
              <a:latin typeface="Comic Sans MS" panose="030F0702030302020204" pitchFamily="66" charset="0"/>
            </a:endParaRPr>
          </a:p>
          <a:p>
            <a:pPr eaLnBrk="1" hangingPunct="1">
              <a:lnSpc>
                <a:spcPct val="90000"/>
              </a:lnSpc>
            </a:pPr>
            <a:r>
              <a:rPr lang="en-GB" altLang="en-US" sz="2400">
                <a:latin typeface="Comic Sans MS" panose="030F0702030302020204" pitchFamily="66" charset="0"/>
              </a:rPr>
              <a:t>Many participants repeatedly argued with the experimenter – </a:t>
            </a:r>
            <a:r>
              <a:rPr lang="en-GB" altLang="en-US" sz="2400" b="1">
                <a:latin typeface="Comic Sans MS" panose="030F0702030302020204" pitchFamily="66" charset="0"/>
              </a:rPr>
              <a:t>all participants continued to deliver shocks up to 300v</a:t>
            </a:r>
          </a:p>
          <a:p>
            <a:pPr eaLnBrk="1" hangingPunct="1">
              <a:lnSpc>
                <a:spcPct val="90000"/>
              </a:lnSpc>
              <a:buFontTx/>
              <a:buNone/>
            </a:pPr>
            <a:endParaRPr lang="en-GB" altLang="en-US" sz="2400">
              <a:latin typeface="Comic Sans MS" panose="030F0702030302020204" pitchFamily="66" charset="0"/>
            </a:endParaRPr>
          </a:p>
          <a:p>
            <a:pPr eaLnBrk="1" hangingPunct="1">
              <a:lnSpc>
                <a:spcPct val="90000"/>
              </a:lnSpc>
            </a:pPr>
            <a:r>
              <a:rPr lang="en-GB" altLang="en-US" sz="2400">
                <a:latin typeface="Comic Sans MS" panose="030F0702030302020204" pitchFamily="66" charset="0"/>
              </a:rPr>
              <a:t>Staggering </a:t>
            </a:r>
            <a:r>
              <a:rPr lang="en-GB" altLang="en-US" sz="2400" b="1">
                <a:latin typeface="Comic Sans MS" panose="030F0702030302020204" pitchFamily="66" charset="0"/>
              </a:rPr>
              <a:t>65% continued to 450v</a:t>
            </a:r>
          </a:p>
          <a:p>
            <a:pPr eaLnBrk="1" hangingPunct="1">
              <a:lnSpc>
                <a:spcPct val="90000"/>
              </a:lnSpc>
            </a:pPr>
            <a:endParaRPr lang="en-GB" altLang="en-US" sz="2400">
              <a:latin typeface="Comic Sans MS" panose="030F0702030302020204" pitchFamily="66" charset="0"/>
            </a:endParaRPr>
          </a:p>
          <a:p>
            <a:pPr eaLnBrk="1" hangingPunct="1">
              <a:lnSpc>
                <a:spcPct val="90000"/>
              </a:lnSpc>
            </a:pPr>
            <a:r>
              <a:rPr lang="en-GB" altLang="en-US" sz="2400">
                <a:latin typeface="Comic Sans MS" panose="030F0702030302020204" pitchFamily="66" charset="0"/>
              </a:rPr>
              <a:t>Predictions prior to the experiment – most would stop at 100v</a:t>
            </a:r>
          </a:p>
          <a:p>
            <a:pPr eaLnBrk="1" hangingPunct="1">
              <a:lnSpc>
                <a:spcPct val="90000"/>
              </a:lnSpc>
            </a:pPr>
            <a:endParaRPr lang="en-GB" altLang="en-US" sz="2400">
              <a:latin typeface="Comic Sans MS" panose="030F0702030302020204" pitchFamily="66" charset="0"/>
            </a:endParaRPr>
          </a:p>
          <a:p>
            <a:pPr eaLnBrk="1" hangingPunct="1">
              <a:lnSpc>
                <a:spcPct val="90000"/>
              </a:lnSpc>
              <a:buFontTx/>
              <a:buNone/>
            </a:pPr>
            <a:endParaRPr lang="en-GB" altLang="en-US" sz="2400">
              <a:latin typeface="Comic Sans MS" panose="030F0702030302020204" pitchFamily="66" charset="0"/>
            </a:endParaRPr>
          </a:p>
        </p:txBody>
      </p:sp>
      <p:pic>
        <p:nvPicPr>
          <p:cNvPr id="32772" name="Picture 4" descr="MCj04347960000[1]">
            <a:extLst>
              <a:ext uri="{FF2B5EF4-FFF2-40B4-BE49-F238E27FC236}">
                <a16:creationId xmlns:a16="http://schemas.microsoft.com/office/drawing/2014/main" id="{F89B1C05-BC24-4655-88A2-F0BDA6423E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6035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B13BD-D394-41E2-B6C3-79C3FCD7DFA0}"/>
              </a:ext>
            </a:extLst>
          </p:cNvPr>
          <p:cNvSpPr>
            <a:spLocks noGrp="1"/>
          </p:cNvSpPr>
          <p:nvPr>
            <p:ph type="title"/>
          </p:nvPr>
        </p:nvSpPr>
        <p:spPr/>
        <p:txBody>
          <a:bodyPr/>
          <a:lstStyle/>
          <a:p>
            <a:pPr algn="l" eaLnBrk="1" hangingPunct="1">
              <a:defRPr/>
            </a:pPr>
            <a:r>
              <a:rPr lang="en-GB" b="1" dirty="0">
                <a:solidFill>
                  <a:srgbClr val="92D050"/>
                </a:solidFill>
                <a:latin typeface="Comic Sans MS" pitchFamily="66" charset="0"/>
              </a:rPr>
              <a:t>Conclusion</a:t>
            </a:r>
          </a:p>
        </p:txBody>
      </p:sp>
      <p:sp>
        <p:nvSpPr>
          <p:cNvPr id="34819" name="Content Placeholder 2">
            <a:extLst>
              <a:ext uri="{FF2B5EF4-FFF2-40B4-BE49-F238E27FC236}">
                <a16:creationId xmlns:a16="http://schemas.microsoft.com/office/drawing/2014/main" id="{D20541B6-9A3D-4C39-A7A3-2FC91A0D7670}"/>
              </a:ext>
            </a:extLst>
          </p:cNvPr>
          <p:cNvSpPr>
            <a:spLocks noGrp="1"/>
          </p:cNvSpPr>
          <p:nvPr>
            <p:ph idx="1"/>
          </p:nvPr>
        </p:nvSpPr>
        <p:spPr/>
        <p:txBody>
          <a:bodyPr/>
          <a:lstStyle/>
          <a:p>
            <a:pPr eaLnBrk="1" hangingPunct="1"/>
            <a:r>
              <a:rPr lang="en-GB" altLang="en-US">
                <a:latin typeface="Comic Sans MS" panose="030F0702030302020204" pitchFamily="66" charset="0"/>
              </a:rPr>
              <a:t>Milgram was therefore able to conclude that Germans are not different and in fact we are all capable of </a:t>
            </a:r>
            <a:r>
              <a:rPr lang="en-GB" altLang="en-US" b="1">
                <a:latin typeface="Comic Sans MS" panose="030F0702030302020204" pitchFamily="66" charset="0"/>
              </a:rPr>
              <a:t>blind obedience.</a:t>
            </a:r>
            <a:endParaRPr lang="en-GB" altLang="en-US">
              <a:latin typeface="Comic Sans MS" panose="030F0702030302020204" pitchFamily="66" charset="0"/>
            </a:endParaRPr>
          </a:p>
        </p:txBody>
      </p:sp>
      <p:pic>
        <p:nvPicPr>
          <p:cNvPr id="34820" name="Picture 2" descr="http://www.cisc.gc.ca/annual_reports/annual_report_2008/images/conclusion.jpg">
            <a:extLst>
              <a:ext uri="{FF2B5EF4-FFF2-40B4-BE49-F238E27FC236}">
                <a16:creationId xmlns:a16="http://schemas.microsoft.com/office/drawing/2014/main" id="{FC4DD865-2DCD-4BD3-B864-1773A2F5AB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3571875"/>
            <a:ext cx="3741737" cy="249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BC37F-BC32-4B86-9066-BF86DAC95712}"/>
              </a:ext>
            </a:extLst>
          </p:cNvPr>
          <p:cNvSpPr>
            <a:spLocks noGrp="1"/>
          </p:cNvSpPr>
          <p:nvPr>
            <p:ph type="title"/>
          </p:nvPr>
        </p:nvSpPr>
        <p:spPr>
          <a:xfrm>
            <a:off x="467544" y="404664"/>
            <a:ext cx="8229600" cy="1143000"/>
          </a:xfrm>
        </p:spPr>
        <p:txBody>
          <a:bodyPr>
            <a:normAutofit fontScale="90000"/>
          </a:bodyPr>
          <a:lstStyle/>
          <a:p>
            <a:pPr algn="l" eaLnBrk="1" hangingPunct="1">
              <a:defRPr/>
            </a:pPr>
            <a:r>
              <a:rPr lang="en-GB" b="1" dirty="0">
                <a:solidFill>
                  <a:srgbClr val="92D050"/>
                </a:solidFill>
                <a:latin typeface="Comic Sans MS" pitchFamily="66" charset="0"/>
              </a:rPr>
              <a:t>How can I use this information in the exam?</a:t>
            </a:r>
          </a:p>
        </p:txBody>
      </p:sp>
      <p:sp>
        <p:nvSpPr>
          <p:cNvPr id="36867" name="Content Placeholder 2">
            <a:extLst>
              <a:ext uri="{FF2B5EF4-FFF2-40B4-BE49-F238E27FC236}">
                <a16:creationId xmlns:a16="http://schemas.microsoft.com/office/drawing/2014/main" id="{3E242340-01B1-4D18-934A-8AD0B302CF35}"/>
              </a:ext>
            </a:extLst>
          </p:cNvPr>
          <p:cNvSpPr>
            <a:spLocks noGrp="1"/>
          </p:cNvSpPr>
          <p:nvPr>
            <p:ph idx="1"/>
          </p:nvPr>
        </p:nvSpPr>
        <p:spPr/>
        <p:txBody>
          <a:bodyPr/>
          <a:lstStyle/>
          <a:p>
            <a:pPr eaLnBrk="1" hangingPunct="1"/>
            <a:endParaRPr lang="en-GB" altLang="en-US">
              <a:latin typeface="Comic Sans MS" panose="030F0702030302020204" pitchFamily="66" charset="0"/>
            </a:endParaRPr>
          </a:p>
          <a:p>
            <a:pPr eaLnBrk="1" hangingPunct="1"/>
            <a:r>
              <a:rPr lang="en-GB" altLang="en-US">
                <a:latin typeface="Comic Sans MS" panose="030F0702030302020204" pitchFamily="66" charset="0"/>
              </a:rPr>
              <a:t>Outline and evaluate research into obedience.                              (12 marks)</a:t>
            </a:r>
          </a:p>
          <a:p>
            <a:pPr eaLnBrk="1" hangingPunct="1"/>
            <a:endParaRPr lang="en-GB" altLang="en-US">
              <a:latin typeface="Comic Sans MS" panose="030F0702030302020204" pitchFamily="66" charset="0"/>
            </a:endParaRPr>
          </a:p>
          <a:p>
            <a:pPr eaLnBrk="1" hangingPunct="1"/>
            <a:r>
              <a:rPr lang="en-GB" altLang="en-US">
                <a:latin typeface="Comic Sans MS" panose="030F0702030302020204" pitchFamily="66" charset="0"/>
              </a:rPr>
              <a:t>Or...</a:t>
            </a:r>
          </a:p>
          <a:p>
            <a:pPr eaLnBrk="1" hangingPunct="1"/>
            <a:endParaRPr lang="en-GB" altLang="en-US">
              <a:latin typeface="Comic Sans MS" panose="030F0702030302020204" pitchFamily="66" charset="0"/>
            </a:endParaRPr>
          </a:p>
          <a:p>
            <a:pPr eaLnBrk="1" hangingPunct="1"/>
            <a:r>
              <a:rPr lang="en-GB" altLang="en-US">
                <a:latin typeface="Comic Sans MS" panose="030F0702030302020204" pitchFamily="66" charset="0"/>
              </a:rPr>
              <a:t>Outline research into obedience. </a:t>
            </a:r>
          </a:p>
          <a:p>
            <a:pPr eaLnBrk="1" hangingPunct="1">
              <a:buFont typeface="Wingdings 2" panose="05020102010507070707" pitchFamily="18" charset="2"/>
              <a:buNone/>
            </a:pPr>
            <a:r>
              <a:rPr lang="en-GB" altLang="en-US">
                <a:latin typeface="Comic Sans MS" panose="030F0702030302020204" pitchFamily="66" charset="0"/>
              </a:rPr>
              <a:t>                                                   (6 marks)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B1636-194F-4726-8B82-F01FF4C156E3}"/>
              </a:ext>
            </a:extLst>
          </p:cNvPr>
          <p:cNvSpPr>
            <a:spLocks noGrp="1"/>
          </p:cNvSpPr>
          <p:nvPr>
            <p:ph type="title"/>
          </p:nvPr>
        </p:nvSpPr>
        <p:spPr/>
        <p:txBody>
          <a:bodyPr/>
          <a:lstStyle/>
          <a:p>
            <a:pPr algn="l" eaLnBrk="1" hangingPunct="1">
              <a:defRPr/>
            </a:pPr>
            <a:r>
              <a:rPr lang="en-GB" b="1" dirty="0">
                <a:solidFill>
                  <a:srgbClr val="92D050"/>
                </a:solidFill>
                <a:latin typeface="Comic Sans MS" pitchFamily="66" charset="0"/>
              </a:rPr>
              <a:t>Film Strip Activity</a:t>
            </a:r>
          </a:p>
        </p:txBody>
      </p:sp>
      <p:sp>
        <p:nvSpPr>
          <p:cNvPr id="38915" name="Content Placeholder 2">
            <a:extLst>
              <a:ext uri="{FF2B5EF4-FFF2-40B4-BE49-F238E27FC236}">
                <a16:creationId xmlns:a16="http://schemas.microsoft.com/office/drawing/2014/main" id="{F9CBA858-BDA9-4F66-9D11-02E9A70791D2}"/>
              </a:ext>
            </a:extLst>
          </p:cNvPr>
          <p:cNvSpPr>
            <a:spLocks noGrp="1"/>
          </p:cNvSpPr>
          <p:nvPr>
            <p:ph idx="1"/>
          </p:nvPr>
        </p:nvSpPr>
        <p:spPr/>
        <p:txBody>
          <a:bodyPr/>
          <a:lstStyle/>
          <a:p>
            <a:pPr eaLnBrk="1" hangingPunct="1"/>
            <a:r>
              <a:rPr lang="en-GB" altLang="en-US" sz="2800">
                <a:latin typeface="Comic Sans MS" panose="030F0702030302020204" pitchFamily="66" charset="0"/>
              </a:rPr>
              <a:t>You have been given a film strip and some iconic photographs from Milgram’s study.</a:t>
            </a:r>
          </a:p>
          <a:p>
            <a:pPr eaLnBrk="1" hangingPunct="1"/>
            <a:endParaRPr lang="en-GB" altLang="en-US" sz="2800">
              <a:latin typeface="Comic Sans MS" panose="030F0702030302020204" pitchFamily="66" charset="0"/>
            </a:endParaRPr>
          </a:p>
          <a:p>
            <a:pPr eaLnBrk="1" hangingPunct="1"/>
            <a:r>
              <a:rPr lang="en-GB" altLang="en-US" sz="2800">
                <a:latin typeface="Comic Sans MS" panose="030F0702030302020204" pitchFamily="66" charset="0"/>
              </a:rPr>
              <a:t>Individually, produce a picture film strip illustrating the key points of Milgram’s procedure.</a:t>
            </a:r>
          </a:p>
          <a:p>
            <a:pPr eaLnBrk="1" hangingPunct="1"/>
            <a:endParaRPr lang="en-GB" altLang="en-US" sz="2800">
              <a:latin typeface="Comic Sans MS" panose="030F0702030302020204" pitchFamily="66" charset="0"/>
            </a:endParaRPr>
          </a:p>
          <a:p>
            <a:pPr eaLnBrk="1" hangingPunct="1"/>
            <a:r>
              <a:rPr lang="en-GB" altLang="en-US" sz="2800">
                <a:latin typeface="Comic Sans MS" panose="030F0702030302020204" pitchFamily="66" charset="0"/>
              </a:rPr>
              <a:t>As well as sticking the pictures in the correct order you should also add in captions to help you remember key information (you may not need to use all the pictures provided).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DB80A-374D-4EC0-B581-5B66A82B83B2}"/>
              </a:ext>
            </a:extLst>
          </p:cNvPr>
          <p:cNvSpPr>
            <a:spLocks noGrp="1"/>
          </p:cNvSpPr>
          <p:nvPr>
            <p:ph type="title"/>
          </p:nvPr>
        </p:nvSpPr>
        <p:spPr>
          <a:xfrm>
            <a:off x="467544" y="620688"/>
            <a:ext cx="8186766" cy="968396"/>
          </a:xfrm>
        </p:spPr>
        <p:txBody>
          <a:bodyPr>
            <a:normAutofit fontScale="90000"/>
          </a:bodyPr>
          <a:lstStyle/>
          <a:p>
            <a:pPr algn="l" eaLnBrk="1" hangingPunct="1">
              <a:defRPr/>
            </a:pPr>
            <a:r>
              <a:rPr lang="en-GB" b="1" dirty="0">
                <a:solidFill>
                  <a:srgbClr val="92D050"/>
                </a:solidFill>
                <a:latin typeface="Comic Sans MS" pitchFamily="66" charset="0"/>
              </a:rPr>
              <a:t>Plenary – Reflecting on the lesson</a:t>
            </a:r>
          </a:p>
        </p:txBody>
      </p:sp>
      <p:sp>
        <p:nvSpPr>
          <p:cNvPr id="40963" name="Content Placeholder 2">
            <a:extLst>
              <a:ext uri="{FF2B5EF4-FFF2-40B4-BE49-F238E27FC236}">
                <a16:creationId xmlns:a16="http://schemas.microsoft.com/office/drawing/2014/main" id="{1D46082B-ABFD-45B2-A44E-1AE25E326AEB}"/>
              </a:ext>
            </a:extLst>
          </p:cNvPr>
          <p:cNvSpPr>
            <a:spLocks noGrp="1"/>
          </p:cNvSpPr>
          <p:nvPr>
            <p:ph idx="1"/>
          </p:nvPr>
        </p:nvSpPr>
        <p:spPr/>
        <p:txBody>
          <a:bodyPr/>
          <a:lstStyle/>
          <a:p>
            <a:pPr eaLnBrk="1" hangingPunct="1"/>
            <a:r>
              <a:rPr lang="en-GB" altLang="en-US" sz="2700">
                <a:latin typeface="Comic Sans MS" panose="030F0702030302020204" pitchFamily="66" charset="0"/>
              </a:rPr>
              <a:t>What have you learned in the lesson today?</a:t>
            </a:r>
          </a:p>
          <a:p>
            <a:pPr eaLnBrk="1" hangingPunct="1"/>
            <a:endParaRPr lang="en-GB" altLang="en-US" sz="2700">
              <a:latin typeface="Comic Sans MS" panose="030F0702030302020204" pitchFamily="66" charset="0"/>
            </a:endParaRPr>
          </a:p>
          <a:p>
            <a:pPr eaLnBrk="1" hangingPunct="1"/>
            <a:r>
              <a:rPr lang="en-GB" altLang="en-US" sz="2700">
                <a:latin typeface="Comic Sans MS" panose="030F0702030302020204" pitchFamily="66" charset="0"/>
              </a:rPr>
              <a:t>What knowledge did you already have before the lesson that has helped you to understand the work that has been covered?</a:t>
            </a:r>
          </a:p>
          <a:p>
            <a:pPr eaLnBrk="1" hangingPunct="1"/>
            <a:endParaRPr lang="en-GB" altLang="en-US" sz="2700">
              <a:latin typeface="Comic Sans MS" panose="030F0702030302020204" pitchFamily="66" charset="0"/>
            </a:endParaRPr>
          </a:p>
          <a:p>
            <a:pPr eaLnBrk="1" hangingPunct="1"/>
            <a:r>
              <a:rPr lang="en-GB" altLang="en-US" sz="2700">
                <a:latin typeface="Comic Sans MS" panose="030F0702030302020204" pitchFamily="66" charset="0"/>
              </a:rPr>
              <a:t>Do you have any questions on the content covered in the lesson?</a:t>
            </a:r>
          </a:p>
          <a:p>
            <a:pPr eaLnBrk="1" hangingPunct="1"/>
            <a:endParaRPr lang="en-GB" altLang="en-US" sz="2700">
              <a:latin typeface="Comic Sans MS" panose="030F0702030302020204" pitchFamily="66" charset="0"/>
            </a:endParaRPr>
          </a:p>
          <a:p>
            <a:pPr eaLnBrk="1" hangingPunct="1"/>
            <a:r>
              <a:rPr lang="en-GB" altLang="en-US" sz="2700">
                <a:latin typeface="Comic Sans MS" panose="030F0702030302020204" pitchFamily="66" charset="0"/>
              </a:rPr>
              <a:t>Complete the learning review sheet to assess your learning.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C0BE8-9178-4DFF-88AF-21B98DFA37A8}"/>
              </a:ext>
            </a:extLst>
          </p:cNvPr>
          <p:cNvSpPr>
            <a:spLocks noGrp="1"/>
          </p:cNvSpPr>
          <p:nvPr>
            <p:ph type="title"/>
          </p:nvPr>
        </p:nvSpPr>
        <p:spPr/>
        <p:txBody>
          <a:bodyPr/>
          <a:lstStyle/>
          <a:p>
            <a:pPr algn="l" eaLnBrk="1" hangingPunct="1">
              <a:defRPr/>
            </a:pPr>
            <a:r>
              <a:rPr lang="en-GB" b="1" dirty="0">
                <a:solidFill>
                  <a:srgbClr val="92D050"/>
                </a:solidFill>
                <a:latin typeface="Comic Sans MS" pitchFamily="66" charset="0"/>
              </a:rPr>
              <a:t>Homework</a:t>
            </a:r>
          </a:p>
        </p:txBody>
      </p:sp>
      <p:sp>
        <p:nvSpPr>
          <p:cNvPr id="43011" name="Content Placeholder 2">
            <a:extLst>
              <a:ext uri="{FF2B5EF4-FFF2-40B4-BE49-F238E27FC236}">
                <a16:creationId xmlns:a16="http://schemas.microsoft.com/office/drawing/2014/main" id="{28ABF3D1-A3FC-45E5-88AD-8E02D04B0FD4}"/>
              </a:ext>
            </a:extLst>
          </p:cNvPr>
          <p:cNvSpPr>
            <a:spLocks noGrp="1"/>
          </p:cNvSpPr>
          <p:nvPr>
            <p:ph idx="1"/>
          </p:nvPr>
        </p:nvSpPr>
        <p:spPr/>
        <p:txBody>
          <a:bodyPr/>
          <a:lstStyle/>
          <a:p>
            <a:pPr eaLnBrk="1" hangingPunct="1"/>
            <a:r>
              <a:rPr lang="en-GB" altLang="en-US">
                <a:latin typeface="Comic Sans MS" panose="030F0702030302020204" pitchFamily="66" charset="0"/>
              </a:rPr>
              <a:t>Stretch and Challenge activity...</a:t>
            </a:r>
          </a:p>
          <a:p>
            <a:pPr eaLnBrk="1" hangingPunct="1"/>
            <a:endParaRPr lang="en-GB" altLang="en-US">
              <a:latin typeface="Comic Sans MS" panose="030F0702030302020204" pitchFamily="66" charset="0"/>
            </a:endParaRPr>
          </a:p>
          <a:p>
            <a:pPr lvl="1" eaLnBrk="1" hangingPunct="1"/>
            <a:r>
              <a:rPr lang="en-GB" altLang="en-US">
                <a:latin typeface="Comic Sans MS" panose="030F0702030302020204" pitchFamily="66" charset="0"/>
              </a:rPr>
              <a:t>Read the extension material at the back of your booklet on Milgram’s experiment (page 29)</a:t>
            </a:r>
          </a:p>
          <a:p>
            <a:pPr lvl="1" eaLnBrk="1" hangingPunct="1"/>
            <a:endParaRPr lang="en-GB" altLang="en-US">
              <a:latin typeface="Comic Sans MS" panose="030F0702030302020204" pitchFamily="66" charset="0"/>
            </a:endParaRPr>
          </a:p>
          <a:p>
            <a:pPr lvl="1" eaLnBrk="1" hangingPunct="1"/>
            <a:r>
              <a:rPr lang="en-GB" altLang="en-US">
                <a:latin typeface="Comic Sans MS" panose="030F0702030302020204" pitchFamily="66" charset="0"/>
              </a:rPr>
              <a:t>Check your email – links for three you tube clips on a recent Milgram replication (yes, the same level of obedience still exists today)!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40D569E3-2F08-4636-8F5C-07B8AEC6BDDE}"/>
              </a:ext>
            </a:extLst>
          </p:cNvPr>
          <p:cNvSpPr>
            <a:spLocks noGrp="1"/>
          </p:cNvSpPr>
          <p:nvPr>
            <p:ph type="title"/>
          </p:nvPr>
        </p:nvSpPr>
        <p:spPr>
          <a:xfrm>
            <a:off x="428596" y="500042"/>
            <a:ext cx="8229600" cy="1143000"/>
          </a:xfrm>
        </p:spPr>
        <p:txBody>
          <a:bodyPr>
            <a:normAutofit fontScale="90000"/>
          </a:bodyPr>
          <a:lstStyle/>
          <a:p>
            <a:pPr marL="54864" indent="0" algn="ctr" eaLnBrk="1" fontAlgn="auto" hangingPunct="1">
              <a:spcAft>
                <a:spcPts val="0"/>
              </a:spcAft>
              <a:defRPr/>
            </a:pPr>
            <a:r>
              <a:rPr lang="en-GB" b="1" dirty="0">
                <a:solidFill>
                  <a:srgbClr val="92D050"/>
                </a:solidFill>
                <a:latin typeface="Kristen ITC" pitchFamily="66" charset="0"/>
              </a:rPr>
              <a:t>Lesson Objectives </a:t>
            </a:r>
            <a:br>
              <a:rPr lang="en-GB" b="1" dirty="0">
                <a:solidFill>
                  <a:srgbClr val="92D050"/>
                </a:solidFill>
                <a:latin typeface="Kristen ITC" pitchFamily="66" charset="0"/>
              </a:rPr>
            </a:br>
            <a:r>
              <a:rPr lang="en-GB" b="1" dirty="0">
                <a:solidFill>
                  <a:srgbClr val="92D050"/>
                </a:solidFill>
                <a:latin typeface="Kristen ITC" pitchFamily="66" charset="0"/>
              </a:rPr>
              <a:t> What will we cover today?</a:t>
            </a:r>
          </a:p>
        </p:txBody>
      </p:sp>
      <p:sp>
        <p:nvSpPr>
          <p:cNvPr id="3" name="Content Placeholder 2">
            <a:extLst>
              <a:ext uri="{FF2B5EF4-FFF2-40B4-BE49-F238E27FC236}">
                <a16:creationId xmlns:a16="http://schemas.microsoft.com/office/drawing/2014/main" id="{736EF87E-DEF4-4D70-8896-A8E19B0F552D}"/>
              </a:ext>
            </a:extLst>
          </p:cNvPr>
          <p:cNvSpPr>
            <a:spLocks noGrp="1"/>
          </p:cNvSpPr>
          <p:nvPr>
            <p:ph idx="1"/>
          </p:nvPr>
        </p:nvSpPr>
        <p:spPr>
          <a:xfrm>
            <a:off x="285750" y="1785938"/>
            <a:ext cx="8572500" cy="4786312"/>
          </a:xfrm>
        </p:spPr>
        <p:txBody>
          <a:bodyPr>
            <a:normAutofit fontScale="92500" lnSpcReduction="10000"/>
          </a:bodyPr>
          <a:lstStyle/>
          <a:p>
            <a:pPr eaLnBrk="1" fontAlgn="auto" hangingPunct="1">
              <a:spcBef>
                <a:spcPts val="0"/>
              </a:spcBef>
              <a:spcAft>
                <a:spcPts val="0"/>
              </a:spcAft>
              <a:buFont typeface="Wingdings 2"/>
              <a:buNone/>
              <a:defRPr/>
            </a:pPr>
            <a:r>
              <a:rPr lang="en-GB" u="sng" dirty="0">
                <a:latin typeface="Comic Sans MS" pitchFamily="66" charset="0"/>
              </a:rPr>
              <a:t>By the end of the lesson you will be able to...</a:t>
            </a:r>
          </a:p>
          <a:p>
            <a:pPr eaLnBrk="1" fontAlgn="auto" hangingPunct="1">
              <a:spcBef>
                <a:spcPts val="0"/>
              </a:spcBef>
              <a:spcAft>
                <a:spcPts val="0"/>
              </a:spcAft>
              <a:buFont typeface="Wingdings 2"/>
              <a:buNone/>
              <a:defRPr/>
            </a:pPr>
            <a:endParaRPr lang="en-GB" dirty="0">
              <a:latin typeface="Comic Sans MS" pitchFamily="66" charset="0"/>
            </a:endParaRPr>
          </a:p>
          <a:p>
            <a:pPr eaLnBrk="1" fontAlgn="auto" hangingPunct="1">
              <a:spcBef>
                <a:spcPts val="0"/>
              </a:spcBef>
              <a:spcAft>
                <a:spcPts val="0"/>
              </a:spcAft>
              <a:buFont typeface="Wingdings 2"/>
              <a:buChar char=""/>
              <a:defRPr/>
            </a:pPr>
            <a:r>
              <a:rPr lang="en-GB" dirty="0">
                <a:latin typeface="Comic Sans MS" pitchFamily="66" charset="0"/>
              </a:rPr>
              <a:t>Define the term ‘obedience.’</a:t>
            </a:r>
          </a:p>
          <a:p>
            <a:pPr eaLnBrk="1" fontAlgn="auto" hangingPunct="1">
              <a:spcBef>
                <a:spcPts val="0"/>
              </a:spcBef>
              <a:spcAft>
                <a:spcPts val="0"/>
              </a:spcAft>
              <a:buFont typeface="Wingdings 2"/>
              <a:buNone/>
              <a:defRPr/>
            </a:pPr>
            <a:endParaRPr lang="en-GB" dirty="0">
              <a:latin typeface="Comic Sans MS" pitchFamily="66" charset="0"/>
            </a:endParaRPr>
          </a:p>
          <a:p>
            <a:pPr eaLnBrk="1" fontAlgn="auto" hangingPunct="1">
              <a:spcBef>
                <a:spcPts val="0"/>
              </a:spcBef>
              <a:spcAft>
                <a:spcPts val="0"/>
              </a:spcAft>
              <a:buFont typeface="Wingdings 2"/>
              <a:buChar char=""/>
              <a:defRPr/>
            </a:pPr>
            <a:r>
              <a:rPr lang="en-GB" dirty="0">
                <a:latin typeface="Comic Sans MS" pitchFamily="66" charset="0"/>
              </a:rPr>
              <a:t>Outline research into obedience (Milgram, 1963)</a:t>
            </a:r>
          </a:p>
          <a:p>
            <a:pPr eaLnBrk="1" fontAlgn="auto" hangingPunct="1">
              <a:spcBef>
                <a:spcPts val="0"/>
              </a:spcBef>
              <a:spcAft>
                <a:spcPts val="0"/>
              </a:spcAft>
              <a:buFont typeface="Wingdings 2"/>
              <a:buChar char=""/>
              <a:defRPr/>
            </a:pPr>
            <a:endParaRPr lang="en-GB" dirty="0">
              <a:latin typeface="Comic Sans MS" pitchFamily="66" charset="0"/>
            </a:endParaRPr>
          </a:p>
          <a:p>
            <a:pPr eaLnBrk="1" fontAlgn="auto" hangingPunct="1">
              <a:spcBef>
                <a:spcPts val="0"/>
              </a:spcBef>
              <a:spcAft>
                <a:spcPts val="0"/>
              </a:spcAft>
              <a:buFont typeface="Wingdings 2"/>
              <a:buChar char=""/>
              <a:defRPr/>
            </a:pPr>
            <a:r>
              <a:rPr lang="en-GB" dirty="0">
                <a:latin typeface="Comic Sans MS" pitchFamily="66" charset="0"/>
              </a:rPr>
              <a:t>Discuss some evaluation points (strengths and weaknesses) surrounding Milgram’s study (we will look in more detail at this next lesson).</a:t>
            </a:r>
          </a:p>
          <a:p>
            <a:pPr eaLnBrk="1" fontAlgn="auto" hangingPunct="1">
              <a:spcBef>
                <a:spcPts val="0"/>
              </a:spcBef>
              <a:spcAft>
                <a:spcPts val="0"/>
              </a:spcAft>
              <a:buFont typeface="Wingdings 2"/>
              <a:buNone/>
              <a:defRPr/>
            </a:pPr>
            <a:endParaRPr lang="en-GB" dirty="0">
              <a:latin typeface="Comic Sans MS" pitchFamily="66" charset="0"/>
            </a:endParaRPr>
          </a:p>
          <a:p>
            <a:pPr eaLnBrk="1" fontAlgn="auto" hangingPunct="1">
              <a:spcBef>
                <a:spcPts val="0"/>
              </a:spcBef>
              <a:spcAft>
                <a:spcPts val="0"/>
              </a:spcAft>
              <a:buFont typeface="Wingdings 2"/>
              <a:buChar char=""/>
              <a:defRPr/>
            </a:pPr>
            <a:endParaRPr lang="en-GB"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3BEBDBFF-A89D-4A92-92B0-A611512EC6C5}"/>
              </a:ext>
            </a:extLst>
          </p:cNvPr>
          <p:cNvSpPr>
            <a:spLocks noGrp="1"/>
          </p:cNvSpPr>
          <p:nvPr>
            <p:ph type="title"/>
          </p:nvPr>
        </p:nvSpPr>
        <p:spPr>
          <a:xfrm>
            <a:off x="428596" y="500042"/>
            <a:ext cx="8229600" cy="1143000"/>
          </a:xfrm>
        </p:spPr>
        <p:txBody>
          <a:bodyPr>
            <a:normAutofit fontScale="90000"/>
          </a:bodyPr>
          <a:lstStyle/>
          <a:p>
            <a:pPr marL="54864" indent="0" algn="ctr" eaLnBrk="1" fontAlgn="auto" hangingPunct="1">
              <a:spcAft>
                <a:spcPts val="0"/>
              </a:spcAft>
              <a:defRPr/>
            </a:pPr>
            <a:r>
              <a:rPr lang="en-GB" b="1" dirty="0">
                <a:solidFill>
                  <a:srgbClr val="92D050"/>
                </a:solidFill>
                <a:latin typeface="Kristen ITC" pitchFamily="66" charset="0"/>
              </a:rPr>
              <a:t>Lesson Objectives </a:t>
            </a:r>
            <a:br>
              <a:rPr lang="en-GB" b="1" dirty="0">
                <a:solidFill>
                  <a:srgbClr val="92D050"/>
                </a:solidFill>
                <a:latin typeface="Kristen ITC" pitchFamily="66" charset="0"/>
              </a:rPr>
            </a:br>
            <a:r>
              <a:rPr lang="en-GB" b="1" dirty="0">
                <a:solidFill>
                  <a:srgbClr val="92D050"/>
                </a:solidFill>
                <a:latin typeface="Kristen ITC" pitchFamily="66" charset="0"/>
              </a:rPr>
              <a:t> What will we cover today?</a:t>
            </a:r>
          </a:p>
        </p:txBody>
      </p:sp>
      <p:sp>
        <p:nvSpPr>
          <p:cNvPr id="3" name="Content Placeholder 2">
            <a:extLst>
              <a:ext uri="{FF2B5EF4-FFF2-40B4-BE49-F238E27FC236}">
                <a16:creationId xmlns:a16="http://schemas.microsoft.com/office/drawing/2014/main" id="{525C63A2-1B35-40E8-A2DE-1A70337C7039}"/>
              </a:ext>
            </a:extLst>
          </p:cNvPr>
          <p:cNvSpPr>
            <a:spLocks noGrp="1"/>
          </p:cNvSpPr>
          <p:nvPr>
            <p:ph idx="1"/>
          </p:nvPr>
        </p:nvSpPr>
        <p:spPr>
          <a:xfrm>
            <a:off x="285750" y="1785938"/>
            <a:ext cx="8715375" cy="4786312"/>
          </a:xfrm>
        </p:spPr>
        <p:txBody>
          <a:bodyPr/>
          <a:lstStyle/>
          <a:p>
            <a:pPr eaLnBrk="1" hangingPunct="1">
              <a:buFont typeface="Wingdings 2" panose="05020102010507070707" pitchFamily="18" charset="2"/>
              <a:buNone/>
            </a:pPr>
            <a:r>
              <a:rPr lang="en-GB" altLang="en-US" u="sng">
                <a:latin typeface="Comic Sans MS" panose="030F0702030302020204" pitchFamily="66" charset="0"/>
              </a:rPr>
              <a:t>By the end of the lesson you will be able to...</a:t>
            </a:r>
          </a:p>
          <a:p>
            <a:pPr eaLnBrk="1" hangingPunct="1">
              <a:buFont typeface="Wingdings 2" panose="05020102010507070707" pitchFamily="18" charset="2"/>
              <a:buNone/>
            </a:pPr>
            <a:endParaRPr lang="en-GB" altLang="en-US">
              <a:latin typeface="Comic Sans MS" panose="030F0702030302020204" pitchFamily="66" charset="0"/>
            </a:endParaRPr>
          </a:p>
          <a:p>
            <a:pPr eaLnBrk="1" hangingPunct="1"/>
            <a:r>
              <a:rPr lang="en-GB" altLang="en-US">
                <a:latin typeface="Comic Sans MS" panose="030F0702030302020204" pitchFamily="66" charset="0"/>
              </a:rPr>
              <a:t>Discuss evaluation points (strengths and weaknesses) surrounding Milgram’s study.</a:t>
            </a:r>
          </a:p>
          <a:p>
            <a:pPr eaLnBrk="1" hangingPunct="1"/>
            <a:endParaRPr lang="en-GB" altLang="en-US">
              <a:latin typeface="Comic Sans MS" panose="030F0702030302020204" pitchFamily="66" charset="0"/>
            </a:endParaRPr>
          </a:p>
          <a:p>
            <a:pPr eaLnBrk="1" hangingPunct="1"/>
            <a:r>
              <a:rPr lang="en-GB" altLang="en-US">
                <a:latin typeface="Comic Sans MS" panose="030F0702030302020204" pitchFamily="66" charset="0"/>
              </a:rPr>
              <a:t>Discuss whether or not the findings and knowledge gained from Milgram’s study outweighed the costs.</a:t>
            </a:r>
          </a:p>
          <a:p>
            <a:pPr eaLnBrk="1" hangingPunct="1">
              <a:buFont typeface="Wingdings 2" panose="05020102010507070707" pitchFamily="18" charset="2"/>
              <a:buNone/>
            </a:pPr>
            <a:endParaRPr lang="en-GB" altLang="en-US">
              <a:latin typeface="Comic Sans MS" panose="030F0702030302020204" pitchFamily="66" charset="0"/>
            </a:endParaRPr>
          </a:p>
          <a:p>
            <a:pPr eaLnBrk="1" hangingPunct="1"/>
            <a:endParaRPr lang="en-GB" altLang="en-US">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115DE-C557-427F-A6AD-5AC64AD7CFAD}"/>
              </a:ext>
            </a:extLst>
          </p:cNvPr>
          <p:cNvSpPr>
            <a:spLocks noGrp="1"/>
          </p:cNvSpPr>
          <p:nvPr>
            <p:ph type="title"/>
          </p:nvPr>
        </p:nvSpPr>
        <p:spPr/>
        <p:txBody>
          <a:bodyPr/>
          <a:lstStyle/>
          <a:p>
            <a:pPr algn="l">
              <a:defRPr/>
            </a:pPr>
            <a:r>
              <a:rPr lang="en-GB" dirty="0">
                <a:solidFill>
                  <a:srgbClr val="92D050"/>
                </a:solidFill>
                <a:latin typeface="Comic Sans MS" pitchFamily="66" charset="0"/>
              </a:rPr>
              <a:t>	Recap of </a:t>
            </a:r>
            <a:r>
              <a:rPr lang="en-GB" dirty="0" err="1">
                <a:solidFill>
                  <a:srgbClr val="92D050"/>
                </a:solidFill>
                <a:latin typeface="Comic Sans MS" pitchFamily="66" charset="0"/>
              </a:rPr>
              <a:t>Milgram’s</a:t>
            </a:r>
            <a:r>
              <a:rPr lang="en-GB" dirty="0">
                <a:solidFill>
                  <a:srgbClr val="92D050"/>
                </a:solidFill>
                <a:latin typeface="Comic Sans MS" pitchFamily="66" charset="0"/>
              </a:rPr>
              <a:t> study</a:t>
            </a:r>
            <a:endParaRPr lang="en-US" dirty="0">
              <a:solidFill>
                <a:srgbClr val="92D050"/>
              </a:solidFill>
              <a:latin typeface="Comic Sans MS" pitchFamily="66" charset="0"/>
            </a:endParaRPr>
          </a:p>
        </p:txBody>
      </p:sp>
      <p:sp>
        <p:nvSpPr>
          <p:cNvPr id="47107" name="Content Placeholder 2">
            <a:extLst>
              <a:ext uri="{FF2B5EF4-FFF2-40B4-BE49-F238E27FC236}">
                <a16:creationId xmlns:a16="http://schemas.microsoft.com/office/drawing/2014/main" id="{D8FE6B16-502E-457F-90A7-6BC46B698434}"/>
              </a:ext>
            </a:extLst>
          </p:cNvPr>
          <p:cNvSpPr>
            <a:spLocks noGrp="1"/>
          </p:cNvSpPr>
          <p:nvPr>
            <p:ph idx="1"/>
          </p:nvPr>
        </p:nvSpPr>
        <p:spPr/>
        <p:txBody>
          <a:bodyPr/>
          <a:lstStyle/>
          <a:p>
            <a:r>
              <a:rPr lang="en-GB" altLang="en-US">
                <a:latin typeface="Comic Sans MS" panose="030F0702030302020204" pitchFamily="66" charset="0"/>
              </a:rPr>
              <a:t>Read through the description of Milgram’s study – identify and correct the mistakes. </a:t>
            </a:r>
          </a:p>
          <a:p>
            <a:pPr>
              <a:buFont typeface="Wingdings 2" panose="05020102010507070707" pitchFamily="18" charset="2"/>
              <a:buNone/>
            </a:pPr>
            <a:endParaRPr lang="en-GB" altLang="en-US">
              <a:latin typeface="Comic Sans MS" panose="030F0702030302020204" pitchFamily="66" charset="0"/>
            </a:endParaRPr>
          </a:p>
          <a:p>
            <a:r>
              <a:rPr lang="en-GB" altLang="en-US">
                <a:latin typeface="Comic Sans MS" panose="030F0702030302020204" pitchFamily="66" charset="0"/>
              </a:rPr>
              <a:t>First person to finish (with all                             the correct answers) wins a prize!</a:t>
            </a:r>
          </a:p>
        </p:txBody>
      </p:sp>
      <p:pic>
        <p:nvPicPr>
          <p:cNvPr id="47108" name="Picture 2" descr="http://www.cam.k12.il.us/ms/6th/gillettc/ReadingManiacs.gif">
            <a:extLst>
              <a:ext uri="{FF2B5EF4-FFF2-40B4-BE49-F238E27FC236}">
                <a16:creationId xmlns:a16="http://schemas.microsoft.com/office/drawing/2014/main" id="{0F679E1E-FDBC-466D-BC4C-24CB0B2FBF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25" y="4714875"/>
            <a:ext cx="2571750"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1C0D2-5DB6-415D-A38B-D51881063725}"/>
              </a:ext>
            </a:extLst>
          </p:cNvPr>
          <p:cNvSpPr>
            <a:spLocks noGrp="1"/>
          </p:cNvSpPr>
          <p:nvPr>
            <p:ph type="title"/>
          </p:nvPr>
        </p:nvSpPr>
        <p:spPr/>
        <p:txBody>
          <a:bodyPr>
            <a:normAutofit fontScale="90000"/>
          </a:bodyPr>
          <a:lstStyle/>
          <a:p>
            <a:pPr algn="l">
              <a:defRPr/>
            </a:pPr>
            <a:r>
              <a:rPr lang="en-GB" b="1" dirty="0">
                <a:solidFill>
                  <a:srgbClr val="92D050"/>
                </a:solidFill>
                <a:latin typeface="Comic Sans MS" pitchFamily="66" charset="0"/>
              </a:rPr>
              <a:t>The Real </a:t>
            </a:r>
            <a:r>
              <a:rPr lang="en-GB" b="1" dirty="0" err="1">
                <a:solidFill>
                  <a:srgbClr val="92D050"/>
                </a:solidFill>
                <a:latin typeface="Comic Sans MS" pitchFamily="66" charset="0"/>
              </a:rPr>
              <a:t>Milgram</a:t>
            </a:r>
            <a:r>
              <a:rPr lang="en-GB" b="1" dirty="0">
                <a:solidFill>
                  <a:srgbClr val="92D050"/>
                </a:solidFill>
                <a:latin typeface="Comic Sans MS" pitchFamily="66" charset="0"/>
              </a:rPr>
              <a:t> Experiment</a:t>
            </a:r>
            <a:endParaRPr lang="en-US" b="1" dirty="0">
              <a:solidFill>
                <a:srgbClr val="92D050"/>
              </a:solidFill>
              <a:latin typeface="Comic Sans MS" pitchFamily="66" charset="0"/>
            </a:endParaRPr>
          </a:p>
        </p:txBody>
      </p:sp>
      <p:sp>
        <p:nvSpPr>
          <p:cNvPr id="48131" name="Content Placeholder 2">
            <a:extLst>
              <a:ext uri="{FF2B5EF4-FFF2-40B4-BE49-F238E27FC236}">
                <a16:creationId xmlns:a16="http://schemas.microsoft.com/office/drawing/2014/main" id="{7AFBCDBC-AC62-494B-B59D-245F8493A194}"/>
              </a:ext>
            </a:extLst>
          </p:cNvPr>
          <p:cNvSpPr>
            <a:spLocks noGrp="1"/>
          </p:cNvSpPr>
          <p:nvPr>
            <p:ph idx="1"/>
          </p:nvPr>
        </p:nvSpPr>
        <p:spPr/>
        <p:txBody>
          <a:bodyPr/>
          <a:lstStyle/>
          <a:p>
            <a:r>
              <a:rPr lang="en-GB" altLang="en-US" sz="2800">
                <a:latin typeface="Comic Sans MS" panose="030F0702030302020204" pitchFamily="66" charset="0"/>
              </a:rPr>
              <a:t>Watch the video of the real Milgram experiment.</a:t>
            </a:r>
          </a:p>
          <a:p>
            <a:endParaRPr lang="en-GB" altLang="en-US" sz="2800">
              <a:latin typeface="Comic Sans MS" panose="030F0702030302020204" pitchFamily="66" charset="0"/>
            </a:endParaRPr>
          </a:p>
          <a:p>
            <a:r>
              <a:rPr lang="en-GB" altLang="en-US" sz="2800">
                <a:latin typeface="Comic Sans MS" panose="030F0702030302020204" pitchFamily="66" charset="0"/>
              </a:rPr>
              <a:t>Focus on how the participants act in the study?</a:t>
            </a:r>
          </a:p>
          <a:p>
            <a:endParaRPr lang="en-GB" altLang="en-US" sz="2800">
              <a:latin typeface="Comic Sans MS" panose="030F0702030302020204" pitchFamily="66" charset="0"/>
            </a:endParaRPr>
          </a:p>
          <a:p>
            <a:r>
              <a:rPr lang="en-GB" altLang="en-US" sz="2800">
                <a:latin typeface="Comic Sans MS" panose="030F0702030302020204" pitchFamily="66" charset="0"/>
              </a:rPr>
              <a:t>What types of behaviour are they demonstrating?</a:t>
            </a:r>
          </a:p>
          <a:p>
            <a:endParaRPr lang="en-GB" altLang="en-US" sz="2800">
              <a:latin typeface="Comic Sans MS" panose="030F0702030302020204" pitchFamily="66" charset="0"/>
            </a:endParaRPr>
          </a:p>
          <a:p>
            <a:r>
              <a:rPr lang="en-GB" altLang="en-US" sz="2800">
                <a:latin typeface="Comic Sans MS" panose="030F0702030302020204" pitchFamily="66" charset="0"/>
              </a:rPr>
              <a:t>How could this study impact on their lives after the experiment?</a:t>
            </a:r>
            <a:endParaRPr lang="en-US" altLang="en-US" sz="2800">
              <a:latin typeface="Comic Sans MS" panose="030F0702030302020204" pitchFamily="66" charset="0"/>
            </a:endParaRPr>
          </a:p>
        </p:txBody>
      </p:sp>
      <p:pic>
        <p:nvPicPr>
          <p:cNvPr id="48132" name="Picture 2" descr="http://www.thewritingloft.com/thinking%20man.jpg">
            <a:extLst>
              <a:ext uri="{FF2B5EF4-FFF2-40B4-BE49-F238E27FC236}">
                <a16:creationId xmlns:a16="http://schemas.microsoft.com/office/drawing/2014/main" id="{EC51B5A5-AAC3-44FB-8F9C-E9B41C8616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25" y="3500438"/>
            <a:ext cx="200818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4E75789-6DEE-4A58-AC82-9B604F262D2B}"/>
              </a:ext>
            </a:extLst>
          </p:cNvPr>
          <p:cNvSpPr>
            <a:spLocks noGrp="1" noChangeArrowheads="1"/>
          </p:cNvSpPr>
          <p:nvPr>
            <p:ph type="title"/>
          </p:nvPr>
        </p:nvSpPr>
        <p:spPr>
          <a:xfrm>
            <a:off x="357158" y="285728"/>
            <a:ext cx="8229600" cy="1143000"/>
          </a:xfrm>
        </p:spPr>
        <p:txBody>
          <a:bodyPr/>
          <a:lstStyle/>
          <a:p>
            <a:pPr marL="54864" indent="0" algn="ctr" eaLnBrk="1" fontAlgn="auto" hangingPunct="1">
              <a:spcAft>
                <a:spcPts val="0"/>
              </a:spcAft>
              <a:defRPr/>
            </a:pPr>
            <a:r>
              <a:rPr lang="en-GB" b="1" dirty="0">
                <a:solidFill>
                  <a:srgbClr val="92D050"/>
                </a:solidFill>
                <a:latin typeface="Kristen ITC" pitchFamily="66" charset="0"/>
              </a:rPr>
              <a:t>Evaluation</a:t>
            </a:r>
          </a:p>
        </p:txBody>
      </p:sp>
      <p:sp>
        <p:nvSpPr>
          <p:cNvPr id="49155" name="Rectangle 3">
            <a:extLst>
              <a:ext uri="{FF2B5EF4-FFF2-40B4-BE49-F238E27FC236}">
                <a16:creationId xmlns:a16="http://schemas.microsoft.com/office/drawing/2014/main" id="{67832F78-A280-43A6-9FC3-BD080077096F}"/>
              </a:ext>
            </a:extLst>
          </p:cNvPr>
          <p:cNvSpPr>
            <a:spLocks noGrp="1"/>
          </p:cNvSpPr>
          <p:nvPr>
            <p:ph idx="1"/>
          </p:nvPr>
        </p:nvSpPr>
        <p:spPr/>
        <p:txBody>
          <a:bodyPr/>
          <a:lstStyle/>
          <a:p>
            <a:pPr eaLnBrk="1" hangingPunct="1">
              <a:lnSpc>
                <a:spcPct val="90000"/>
              </a:lnSpc>
            </a:pPr>
            <a:r>
              <a:rPr lang="en-GB" altLang="en-US" sz="2400" b="1">
                <a:latin typeface="Comic Sans MS" panose="030F0702030302020204" pitchFamily="66" charset="0"/>
              </a:rPr>
              <a:t>What do you think?</a:t>
            </a:r>
          </a:p>
          <a:p>
            <a:pPr eaLnBrk="1" hangingPunct="1">
              <a:lnSpc>
                <a:spcPct val="90000"/>
              </a:lnSpc>
            </a:pPr>
            <a:endParaRPr lang="en-GB" altLang="en-US" sz="2400" b="1">
              <a:latin typeface="Comic Sans MS" panose="030F0702030302020204" pitchFamily="66" charset="0"/>
            </a:endParaRPr>
          </a:p>
          <a:p>
            <a:pPr eaLnBrk="1" hangingPunct="1">
              <a:lnSpc>
                <a:spcPct val="90000"/>
              </a:lnSpc>
            </a:pPr>
            <a:r>
              <a:rPr lang="en-GB" altLang="en-US" sz="2400" b="1">
                <a:latin typeface="Comic Sans MS" panose="030F0702030302020204" pitchFamily="66" charset="0"/>
              </a:rPr>
              <a:t>After watching the video of Milgram’s study, can you think of any strengths/weaknesses?</a:t>
            </a:r>
          </a:p>
          <a:p>
            <a:pPr eaLnBrk="1" hangingPunct="1">
              <a:lnSpc>
                <a:spcPct val="90000"/>
              </a:lnSpc>
            </a:pPr>
            <a:endParaRPr lang="en-GB" altLang="en-US" sz="2400" b="1">
              <a:latin typeface="Comic Sans MS" panose="030F0702030302020204" pitchFamily="66" charset="0"/>
            </a:endParaRPr>
          </a:p>
          <a:p>
            <a:pPr eaLnBrk="1" hangingPunct="1">
              <a:lnSpc>
                <a:spcPct val="90000"/>
              </a:lnSpc>
            </a:pPr>
            <a:r>
              <a:rPr lang="en-GB" altLang="en-US" sz="2400">
                <a:latin typeface="Comic Sans MS" panose="030F0702030302020204" pitchFamily="66" charset="0"/>
              </a:rPr>
              <a:t>When evaluating you should think about;</a:t>
            </a:r>
          </a:p>
          <a:p>
            <a:pPr eaLnBrk="1" hangingPunct="1">
              <a:lnSpc>
                <a:spcPct val="90000"/>
              </a:lnSpc>
              <a:buFont typeface="Wingdings 2" panose="05020102010507070707" pitchFamily="18" charset="2"/>
              <a:buNone/>
            </a:pPr>
            <a:endParaRPr lang="en-GB" altLang="en-US" sz="2400">
              <a:latin typeface="Comic Sans MS" panose="030F0702030302020204" pitchFamily="66" charset="0"/>
            </a:endParaRPr>
          </a:p>
          <a:p>
            <a:pPr lvl="1" eaLnBrk="1" hangingPunct="1">
              <a:lnSpc>
                <a:spcPct val="90000"/>
              </a:lnSpc>
            </a:pPr>
            <a:r>
              <a:rPr lang="en-GB" altLang="en-US" sz="1800">
                <a:latin typeface="Comic Sans MS" panose="030F0702030302020204" pitchFamily="66" charset="0"/>
              </a:rPr>
              <a:t>Methodological Issues</a:t>
            </a:r>
          </a:p>
          <a:p>
            <a:pPr lvl="1" eaLnBrk="1" hangingPunct="1">
              <a:lnSpc>
                <a:spcPct val="90000"/>
              </a:lnSpc>
              <a:buFontTx/>
              <a:buNone/>
            </a:pPr>
            <a:endParaRPr lang="en-GB" altLang="en-US" sz="1800">
              <a:latin typeface="Comic Sans MS" panose="030F0702030302020204" pitchFamily="66" charset="0"/>
            </a:endParaRPr>
          </a:p>
          <a:p>
            <a:pPr lvl="1" eaLnBrk="1" hangingPunct="1">
              <a:lnSpc>
                <a:spcPct val="90000"/>
              </a:lnSpc>
            </a:pPr>
            <a:r>
              <a:rPr lang="en-GB" altLang="en-US" sz="1800">
                <a:latin typeface="Comic Sans MS" panose="030F0702030302020204" pitchFamily="66" charset="0"/>
              </a:rPr>
              <a:t>Ethical Issues</a:t>
            </a:r>
          </a:p>
          <a:p>
            <a:pPr lvl="1" eaLnBrk="1" hangingPunct="1">
              <a:lnSpc>
                <a:spcPct val="90000"/>
              </a:lnSpc>
              <a:buFontTx/>
              <a:buNone/>
            </a:pPr>
            <a:endParaRPr lang="en-GB" altLang="en-US" sz="1800">
              <a:latin typeface="Comic Sans MS" panose="030F0702030302020204" pitchFamily="66" charset="0"/>
            </a:endParaRPr>
          </a:p>
          <a:p>
            <a:pPr lvl="1" eaLnBrk="1" hangingPunct="1">
              <a:lnSpc>
                <a:spcPct val="90000"/>
              </a:lnSpc>
            </a:pPr>
            <a:r>
              <a:rPr lang="en-GB" altLang="en-US" sz="1800">
                <a:latin typeface="Comic Sans MS" panose="030F0702030302020204" pitchFamily="66" charset="0"/>
              </a:rPr>
              <a:t>Previous research that supports/goes against the original findings</a:t>
            </a:r>
          </a:p>
        </p:txBody>
      </p:sp>
      <p:pic>
        <p:nvPicPr>
          <p:cNvPr id="49156" name="Picture 4" descr="MCj00786240000[1]">
            <a:extLst>
              <a:ext uri="{FF2B5EF4-FFF2-40B4-BE49-F238E27FC236}">
                <a16:creationId xmlns:a16="http://schemas.microsoft.com/office/drawing/2014/main" id="{5A6D40CE-3448-47E4-9C10-F363F5FABC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260350"/>
            <a:ext cx="153352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descr="MCj00788330000[1]">
            <a:extLst>
              <a:ext uri="{FF2B5EF4-FFF2-40B4-BE49-F238E27FC236}">
                <a16:creationId xmlns:a16="http://schemas.microsoft.com/office/drawing/2014/main" id="{FCDC9DDC-5E23-43AA-921C-0DC63FCF23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15888"/>
            <a:ext cx="15113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5" descr="MCj00787390000[1]">
            <a:extLst>
              <a:ext uri="{FF2B5EF4-FFF2-40B4-BE49-F238E27FC236}">
                <a16:creationId xmlns:a16="http://schemas.microsoft.com/office/drawing/2014/main" id="{C50DA49E-94B1-44B8-BFE1-BDC9F86156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3286125"/>
            <a:ext cx="7207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4" descr="MCj00787140000[1]">
            <a:extLst>
              <a:ext uri="{FF2B5EF4-FFF2-40B4-BE49-F238E27FC236}">
                <a16:creationId xmlns:a16="http://schemas.microsoft.com/office/drawing/2014/main" id="{4DAABF4B-F4EB-42A0-AC27-712CCA9F22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3" y="4857750"/>
            <a:ext cx="820737"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F05DE68-5973-4C54-B31F-1C4D1249D1E1}"/>
              </a:ext>
            </a:extLst>
          </p:cNvPr>
          <p:cNvSpPr>
            <a:spLocks noGrp="1" noChangeArrowheads="1"/>
          </p:cNvSpPr>
          <p:nvPr>
            <p:ph type="title"/>
          </p:nvPr>
        </p:nvSpPr>
        <p:spPr>
          <a:xfrm>
            <a:off x="357158" y="285728"/>
            <a:ext cx="8229600" cy="1143000"/>
          </a:xfrm>
        </p:spPr>
        <p:txBody>
          <a:bodyPr/>
          <a:lstStyle/>
          <a:p>
            <a:pPr marL="54864" indent="0" algn="ctr" eaLnBrk="1" fontAlgn="auto" hangingPunct="1">
              <a:spcAft>
                <a:spcPts val="0"/>
              </a:spcAft>
              <a:defRPr/>
            </a:pPr>
            <a:r>
              <a:rPr lang="en-GB" b="1" dirty="0">
                <a:solidFill>
                  <a:srgbClr val="92D050"/>
                </a:solidFill>
                <a:latin typeface="Kristen ITC" pitchFamily="66" charset="0"/>
              </a:rPr>
              <a:t>Evaluation</a:t>
            </a:r>
          </a:p>
        </p:txBody>
      </p:sp>
      <p:sp>
        <p:nvSpPr>
          <p:cNvPr id="51203" name="Rectangle 3">
            <a:extLst>
              <a:ext uri="{FF2B5EF4-FFF2-40B4-BE49-F238E27FC236}">
                <a16:creationId xmlns:a16="http://schemas.microsoft.com/office/drawing/2014/main" id="{64E1E6C9-6A84-43BC-B689-74A6B5DE285D}"/>
              </a:ext>
            </a:extLst>
          </p:cNvPr>
          <p:cNvSpPr>
            <a:spLocks noGrp="1"/>
          </p:cNvSpPr>
          <p:nvPr>
            <p:ph idx="1"/>
          </p:nvPr>
        </p:nvSpPr>
        <p:spPr/>
        <p:txBody>
          <a:bodyPr/>
          <a:lstStyle/>
          <a:p>
            <a:pPr eaLnBrk="1" hangingPunct="1">
              <a:lnSpc>
                <a:spcPct val="90000"/>
              </a:lnSpc>
            </a:pPr>
            <a:r>
              <a:rPr lang="en-GB" altLang="en-US" sz="2800">
                <a:latin typeface="Comic Sans MS" panose="030F0702030302020204" pitchFamily="66" charset="0"/>
              </a:rPr>
              <a:t>On your post-it note, write down one point that could be used to evaluate Milgram’s study.</a:t>
            </a:r>
          </a:p>
          <a:p>
            <a:pPr eaLnBrk="1" hangingPunct="1">
              <a:lnSpc>
                <a:spcPct val="90000"/>
              </a:lnSpc>
              <a:buFont typeface="Wingdings 2" panose="05020102010507070707" pitchFamily="18" charset="2"/>
              <a:buNone/>
            </a:pPr>
            <a:endParaRPr lang="en-GB" altLang="en-US" sz="2800">
              <a:latin typeface="Comic Sans MS" panose="030F0702030302020204" pitchFamily="66" charset="0"/>
            </a:endParaRPr>
          </a:p>
          <a:p>
            <a:pPr eaLnBrk="1" hangingPunct="1">
              <a:lnSpc>
                <a:spcPct val="90000"/>
              </a:lnSpc>
              <a:buFont typeface="Wingdings 2" panose="05020102010507070707" pitchFamily="18" charset="2"/>
              <a:buNone/>
            </a:pPr>
            <a:endParaRPr lang="en-GB" altLang="en-US" sz="2800">
              <a:latin typeface="Comic Sans MS" panose="030F0702030302020204" pitchFamily="66" charset="0"/>
            </a:endParaRPr>
          </a:p>
          <a:p>
            <a:pPr eaLnBrk="1" hangingPunct="1">
              <a:lnSpc>
                <a:spcPct val="90000"/>
              </a:lnSpc>
            </a:pPr>
            <a:r>
              <a:rPr lang="en-GB" altLang="en-US" sz="2800">
                <a:latin typeface="Comic Sans MS" panose="030F0702030302020204" pitchFamily="66" charset="0"/>
              </a:rPr>
              <a:t>Stick your post-it on the board when you have finished (be prepared to explain your point to the rest of the class).</a:t>
            </a:r>
          </a:p>
        </p:txBody>
      </p:sp>
      <p:pic>
        <p:nvPicPr>
          <p:cNvPr id="51204" name="Picture 4" descr="MCj00786240000[1]">
            <a:extLst>
              <a:ext uri="{FF2B5EF4-FFF2-40B4-BE49-F238E27FC236}">
                <a16:creationId xmlns:a16="http://schemas.microsoft.com/office/drawing/2014/main" id="{13756657-9DCF-4CD8-A37E-576EBF3F5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260350"/>
            <a:ext cx="153352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5" descr="MCj00788330000[1]">
            <a:extLst>
              <a:ext uri="{FF2B5EF4-FFF2-40B4-BE49-F238E27FC236}">
                <a16:creationId xmlns:a16="http://schemas.microsoft.com/office/drawing/2014/main" id="{BE705A31-CB15-4B77-BA28-026C0E0030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15888"/>
            <a:ext cx="15113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5" descr="MCj00787390000[1]">
            <a:extLst>
              <a:ext uri="{FF2B5EF4-FFF2-40B4-BE49-F238E27FC236}">
                <a16:creationId xmlns:a16="http://schemas.microsoft.com/office/drawing/2014/main" id="{95883412-4DA3-48F5-8A9A-4872876BB9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3875" y="4929188"/>
            <a:ext cx="7207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4" descr="MCj00787140000[1]">
            <a:extLst>
              <a:ext uri="{FF2B5EF4-FFF2-40B4-BE49-F238E27FC236}">
                <a16:creationId xmlns:a16="http://schemas.microsoft.com/office/drawing/2014/main" id="{F6404D15-F6C3-4E46-A581-B63713C325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 y="4857750"/>
            <a:ext cx="820738"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9" descr="https://blogs.communication.utexas.edu/groups/thetimesofourlives/weblog/65229/images/f31cb.jpg">
            <a:extLst>
              <a:ext uri="{FF2B5EF4-FFF2-40B4-BE49-F238E27FC236}">
                <a16:creationId xmlns:a16="http://schemas.microsoft.com/office/drawing/2014/main" id="{38DA212F-9F43-43FF-96EA-5422CD401C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61157">
            <a:off x="5715000" y="4643438"/>
            <a:ext cx="1722438"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EE6EC-688F-4BD4-8BA3-E8670F0EA4B3}"/>
              </a:ext>
            </a:extLst>
          </p:cNvPr>
          <p:cNvSpPr>
            <a:spLocks noGrp="1"/>
          </p:cNvSpPr>
          <p:nvPr>
            <p:ph type="title"/>
          </p:nvPr>
        </p:nvSpPr>
        <p:spPr/>
        <p:txBody>
          <a:bodyPr/>
          <a:lstStyle/>
          <a:p>
            <a:pPr algn="l">
              <a:defRPr/>
            </a:pPr>
            <a:r>
              <a:rPr lang="en-GB" b="1" dirty="0" err="1">
                <a:solidFill>
                  <a:srgbClr val="92D050"/>
                </a:solidFill>
                <a:latin typeface="Comic Sans MS" pitchFamily="66" charset="0"/>
              </a:rPr>
              <a:t>Milgram</a:t>
            </a:r>
            <a:r>
              <a:rPr lang="en-GB" b="1" dirty="0">
                <a:solidFill>
                  <a:srgbClr val="92D050"/>
                </a:solidFill>
                <a:latin typeface="Comic Sans MS" pitchFamily="66" charset="0"/>
              </a:rPr>
              <a:t> on trial...</a:t>
            </a:r>
            <a:endParaRPr lang="en-US" b="1" dirty="0">
              <a:solidFill>
                <a:srgbClr val="92D050"/>
              </a:solidFill>
              <a:latin typeface="Comic Sans MS" pitchFamily="66" charset="0"/>
            </a:endParaRPr>
          </a:p>
        </p:txBody>
      </p:sp>
      <p:sp>
        <p:nvSpPr>
          <p:cNvPr id="53251" name="Content Placeholder 2">
            <a:extLst>
              <a:ext uri="{FF2B5EF4-FFF2-40B4-BE49-F238E27FC236}">
                <a16:creationId xmlns:a16="http://schemas.microsoft.com/office/drawing/2014/main" id="{B331B427-91AC-4045-B8B7-554987315C01}"/>
              </a:ext>
            </a:extLst>
          </p:cNvPr>
          <p:cNvSpPr>
            <a:spLocks noGrp="1"/>
          </p:cNvSpPr>
          <p:nvPr>
            <p:ph idx="1"/>
          </p:nvPr>
        </p:nvSpPr>
        <p:spPr/>
        <p:txBody>
          <a:bodyPr/>
          <a:lstStyle/>
          <a:p>
            <a:r>
              <a:rPr lang="en-GB" altLang="en-US" sz="2800">
                <a:latin typeface="Comic Sans MS" panose="030F0702030302020204" pitchFamily="66" charset="0"/>
              </a:rPr>
              <a:t>Do the findings and knowledge gained from Milgram’s research outweigh the costs?</a:t>
            </a:r>
          </a:p>
          <a:p>
            <a:endParaRPr lang="en-GB" altLang="en-US" sz="2800">
              <a:latin typeface="Comic Sans MS" panose="030F0702030302020204" pitchFamily="66" charset="0"/>
            </a:endParaRPr>
          </a:p>
          <a:p>
            <a:pPr>
              <a:buFont typeface="Wingdings 2" panose="05020102010507070707" pitchFamily="18" charset="2"/>
              <a:buNone/>
            </a:pPr>
            <a:endParaRPr lang="en-GB" altLang="en-US" sz="2800">
              <a:latin typeface="Comic Sans MS" panose="030F0702030302020204" pitchFamily="66" charset="0"/>
            </a:endParaRPr>
          </a:p>
          <a:p>
            <a:r>
              <a:rPr lang="en-GB" altLang="en-US" sz="2800">
                <a:latin typeface="Comic Sans MS" panose="030F0702030302020204" pitchFamily="66" charset="0"/>
              </a:rPr>
              <a:t>Milgram broke ethical guidelines.</a:t>
            </a:r>
          </a:p>
          <a:p>
            <a:pPr>
              <a:buFont typeface="Wingdings 2" panose="05020102010507070707" pitchFamily="18" charset="2"/>
              <a:buNone/>
            </a:pPr>
            <a:endParaRPr lang="en-GB" altLang="en-US" sz="2800">
              <a:latin typeface="Comic Sans MS" panose="030F0702030302020204" pitchFamily="66" charset="0"/>
            </a:endParaRPr>
          </a:p>
          <a:p>
            <a:pPr>
              <a:buFont typeface="Wingdings 2" panose="05020102010507070707" pitchFamily="18" charset="2"/>
              <a:buNone/>
            </a:pPr>
            <a:endParaRPr lang="en-GB" altLang="en-US" sz="2800">
              <a:latin typeface="Comic Sans MS" panose="030F0702030302020204" pitchFamily="66" charset="0"/>
            </a:endParaRPr>
          </a:p>
          <a:p>
            <a:r>
              <a:rPr lang="en-GB" altLang="en-US" sz="2800">
                <a:latin typeface="Comic Sans MS" panose="030F0702030302020204" pitchFamily="66" charset="0"/>
              </a:rPr>
              <a:t>His study can be questioned in terms of validity (including internal – did the participants know the shocks were fake?)</a:t>
            </a:r>
            <a:endParaRPr lang="en-US" altLang="en-US" sz="2800">
              <a:latin typeface="Comic Sans MS" panose="030F0702030302020204" pitchFamily="66" charset="0"/>
            </a:endParaRPr>
          </a:p>
        </p:txBody>
      </p:sp>
      <p:pic>
        <p:nvPicPr>
          <p:cNvPr id="53252" name="Picture 2" descr="http://www.wyrebc.gov.uk/page.aspx?ImgID=1494">
            <a:extLst>
              <a:ext uri="{FF2B5EF4-FFF2-40B4-BE49-F238E27FC236}">
                <a16:creationId xmlns:a16="http://schemas.microsoft.com/office/drawing/2014/main" id="{3AF9033D-1BD9-4574-AF43-D8AA383702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25" y="3000375"/>
            <a:ext cx="1895475"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5B279-892C-4906-9BDE-B3A03544DEC0}"/>
              </a:ext>
            </a:extLst>
          </p:cNvPr>
          <p:cNvSpPr>
            <a:spLocks noGrp="1"/>
          </p:cNvSpPr>
          <p:nvPr>
            <p:ph type="title"/>
          </p:nvPr>
        </p:nvSpPr>
        <p:spPr>
          <a:xfrm>
            <a:off x="461963" y="307549"/>
            <a:ext cx="8229600" cy="1143000"/>
          </a:xfrm>
        </p:spPr>
        <p:txBody>
          <a:bodyPr/>
          <a:lstStyle/>
          <a:p>
            <a:pPr algn="l">
              <a:defRPr/>
            </a:pPr>
            <a:r>
              <a:rPr lang="en-GB" b="1" dirty="0">
                <a:solidFill>
                  <a:srgbClr val="92D050"/>
                </a:solidFill>
                <a:latin typeface="Comic Sans MS" pitchFamily="66" charset="0"/>
              </a:rPr>
              <a:t>Letter to </a:t>
            </a:r>
            <a:r>
              <a:rPr lang="en-GB" b="1" dirty="0" err="1">
                <a:solidFill>
                  <a:srgbClr val="92D050"/>
                </a:solidFill>
                <a:latin typeface="Comic Sans MS" pitchFamily="66" charset="0"/>
              </a:rPr>
              <a:t>Milgram</a:t>
            </a:r>
            <a:endParaRPr lang="en-US" b="1" dirty="0">
              <a:solidFill>
                <a:srgbClr val="92D050"/>
              </a:solidFill>
              <a:latin typeface="Comic Sans MS" pitchFamily="66" charset="0"/>
            </a:endParaRPr>
          </a:p>
        </p:txBody>
      </p:sp>
      <p:sp>
        <p:nvSpPr>
          <p:cNvPr id="54275" name="Content Placeholder 2">
            <a:extLst>
              <a:ext uri="{FF2B5EF4-FFF2-40B4-BE49-F238E27FC236}">
                <a16:creationId xmlns:a16="http://schemas.microsoft.com/office/drawing/2014/main" id="{C357F821-A89F-4B95-ABB5-A9B95042F591}"/>
              </a:ext>
            </a:extLst>
          </p:cNvPr>
          <p:cNvSpPr>
            <a:spLocks noGrp="1"/>
          </p:cNvSpPr>
          <p:nvPr>
            <p:ph idx="1"/>
          </p:nvPr>
        </p:nvSpPr>
        <p:spPr/>
        <p:txBody>
          <a:bodyPr/>
          <a:lstStyle/>
          <a:p>
            <a:r>
              <a:rPr lang="en-GB" altLang="en-US" sz="2800">
                <a:latin typeface="Comic Sans MS" panose="030F0702030302020204" pitchFamily="66" charset="0"/>
              </a:rPr>
              <a:t>You are going to be split into two teams;</a:t>
            </a:r>
          </a:p>
          <a:p>
            <a:endParaRPr lang="en-GB" altLang="en-US" sz="2800">
              <a:latin typeface="Comic Sans MS" panose="030F0702030302020204" pitchFamily="66" charset="0"/>
            </a:endParaRPr>
          </a:p>
          <a:p>
            <a:pPr lvl="1"/>
            <a:r>
              <a:rPr lang="en-GB" altLang="en-US" sz="2800" b="1" u="sng">
                <a:latin typeface="Comic Sans MS" panose="030F0702030302020204" pitchFamily="66" charset="0"/>
              </a:rPr>
              <a:t>Team Defence</a:t>
            </a:r>
          </a:p>
          <a:p>
            <a:pPr lvl="1">
              <a:buFontTx/>
              <a:buNone/>
            </a:pPr>
            <a:r>
              <a:rPr lang="en-GB" altLang="en-US" sz="2200">
                <a:latin typeface="Comic Sans MS" panose="030F0702030302020204" pitchFamily="66" charset="0"/>
              </a:rPr>
              <a:t>   (you will argue that Milgram’s study was worth while through the fact that we have gained a lot of knowledge from his research).</a:t>
            </a:r>
          </a:p>
          <a:p>
            <a:pPr lvl="1">
              <a:buFontTx/>
              <a:buNone/>
            </a:pPr>
            <a:endParaRPr lang="en-GB" altLang="en-US" sz="2200">
              <a:latin typeface="Comic Sans MS" panose="030F0702030302020204" pitchFamily="66" charset="0"/>
            </a:endParaRPr>
          </a:p>
          <a:p>
            <a:pPr lvl="1"/>
            <a:r>
              <a:rPr lang="en-GB" altLang="en-US" sz="2800" b="1" u="sng">
                <a:latin typeface="Comic Sans MS" panose="030F0702030302020204" pitchFamily="66" charset="0"/>
              </a:rPr>
              <a:t>Team Prosecution</a:t>
            </a:r>
          </a:p>
          <a:p>
            <a:pPr lvl="1">
              <a:buFontTx/>
              <a:buNone/>
            </a:pPr>
            <a:r>
              <a:rPr lang="en-GB" altLang="en-US" sz="2800" b="1">
                <a:latin typeface="Comic Sans MS" panose="030F0702030302020204" pitchFamily="66" charset="0"/>
              </a:rPr>
              <a:t> </a:t>
            </a:r>
            <a:r>
              <a:rPr lang="en-GB" altLang="en-US" sz="2200">
                <a:latin typeface="Comic Sans MS" panose="030F0702030302020204" pitchFamily="66" charset="0"/>
              </a:rPr>
              <a:t>(you will argue that Milgram’s study should have never taken place due to the fact that it goes against the ethical guidelines and that it may not actually be measuring true obedience).</a:t>
            </a:r>
            <a:endParaRPr lang="en-GB" altLang="en-US" sz="2800" b="1" u="sng">
              <a:latin typeface="Comic Sans MS" panose="030F0702030302020204" pitchFamily="66" charset="0"/>
            </a:endParaRPr>
          </a:p>
          <a:p>
            <a:pPr lvl="1"/>
            <a:endParaRPr lang="en-US" altLang="en-US" sz="2800" b="1" u="sng">
              <a:latin typeface="Comic Sans MS" panose="030F0702030302020204" pitchFamily="66" charset="0"/>
            </a:endParaRPr>
          </a:p>
        </p:txBody>
      </p:sp>
      <p:pic>
        <p:nvPicPr>
          <p:cNvPr id="54276" name="Picture 2" descr="http://www.fotosearch.com/bthumb/IMZ/IMZ145/sha0017.jpg">
            <a:extLst>
              <a:ext uri="{FF2B5EF4-FFF2-40B4-BE49-F238E27FC236}">
                <a16:creationId xmlns:a16="http://schemas.microsoft.com/office/drawing/2014/main" id="{100CB426-B33E-44A7-B87E-6D6A419463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2313" y="285750"/>
            <a:ext cx="16192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4FF23-D22C-4ECC-9876-CAAC68825AA4}"/>
              </a:ext>
            </a:extLst>
          </p:cNvPr>
          <p:cNvSpPr>
            <a:spLocks noGrp="1"/>
          </p:cNvSpPr>
          <p:nvPr>
            <p:ph type="title"/>
          </p:nvPr>
        </p:nvSpPr>
        <p:spPr/>
        <p:txBody>
          <a:bodyPr/>
          <a:lstStyle/>
          <a:p>
            <a:pPr algn="l">
              <a:defRPr/>
            </a:pPr>
            <a:r>
              <a:rPr lang="en-GB" b="1" dirty="0">
                <a:solidFill>
                  <a:srgbClr val="92D050"/>
                </a:solidFill>
                <a:latin typeface="Comic Sans MS" pitchFamily="66" charset="0"/>
              </a:rPr>
              <a:t>Let the trial begin...</a:t>
            </a:r>
            <a:endParaRPr lang="en-US" b="1" dirty="0">
              <a:solidFill>
                <a:srgbClr val="92D050"/>
              </a:solidFill>
              <a:latin typeface="Comic Sans MS" pitchFamily="66" charset="0"/>
            </a:endParaRPr>
          </a:p>
        </p:txBody>
      </p:sp>
      <p:pic>
        <p:nvPicPr>
          <p:cNvPr id="55299" name="Picture 9" descr="http://www.gifs.net/Animation11/Jobs_and_People/Justice_System/Gavel.gif">
            <a:extLst>
              <a:ext uri="{FF2B5EF4-FFF2-40B4-BE49-F238E27FC236}">
                <a16:creationId xmlns:a16="http://schemas.microsoft.com/office/drawing/2014/main" id="{B9B291AA-ECCD-4A8D-880D-A5BE10D99F0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57375" y="2106613"/>
            <a:ext cx="5286375" cy="355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MSj02600.wav">
            <a:hlinkClick r:id="" action="ppaction://media"/>
            <a:extLst>
              <a:ext uri="{FF2B5EF4-FFF2-40B4-BE49-F238E27FC236}">
                <a16:creationId xmlns:a16="http://schemas.microsoft.com/office/drawing/2014/main" id="{1BF96DE5-0C4A-4C7E-AC31-630C03EBB439}"/>
              </a:ext>
            </a:extLst>
          </p:cNvPr>
          <p:cNvPicPr>
            <a:picLocks noRot="1" noChangeAspect="1"/>
          </p:cNvPicPr>
          <p:nvPr>
            <a:wavAudioFile r:embed="rId1" name="MSj00748150000[1].wav"/>
          </p:nvPr>
        </p:nvPicPr>
        <p:blipFill>
          <a:blip r:embed="rId4">
            <a:extLst>
              <a:ext uri="{28A0092B-C50C-407E-A947-70E740481C1C}">
                <a14:useLocalDpi xmlns:a14="http://schemas.microsoft.com/office/drawing/2010/main" val="0"/>
              </a:ext>
            </a:extLst>
          </a:blip>
          <a:srcRect/>
          <a:stretch>
            <a:fillRect/>
          </a:stretch>
        </p:blipFill>
        <p:spPr bwMode="auto">
          <a:xfrm>
            <a:off x="8072438" y="59293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500"/>
                                  </p:stCondLst>
                                  <p:childTnLst>
                                    <p:cmd type="call" cmd="playFrom(0.0)">
                                      <p:cBhvr>
                                        <p:cTn id="6" dur="1089"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7A116C4-DEEA-4D2F-BF60-E5A664BA495E}"/>
              </a:ext>
            </a:extLst>
          </p:cNvPr>
          <p:cNvSpPr>
            <a:spLocks noGrp="1" noChangeArrowheads="1"/>
          </p:cNvSpPr>
          <p:nvPr>
            <p:ph type="title"/>
          </p:nvPr>
        </p:nvSpPr>
        <p:spPr>
          <a:xfrm>
            <a:off x="357158" y="285728"/>
            <a:ext cx="8229600" cy="1143000"/>
          </a:xfrm>
        </p:spPr>
        <p:txBody>
          <a:bodyPr/>
          <a:lstStyle/>
          <a:p>
            <a:pPr marL="54864" indent="0" algn="ctr" eaLnBrk="1" fontAlgn="auto" hangingPunct="1">
              <a:spcAft>
                <a:spcPts val="0"/>
              </a:spcAft>
              <a:defRPr/>
            </a:pPr>
            <a:r>
              <a:rPr lang="en-GB" b="1" dirty="0">
                <a:solidFill>
                  <a:srgbClr val="92D050"/>
                </a:solidFill>
                <a:latin typeface="Kristen ITC" pitchFamily="66" charset="0"/>
              </a:rPr>
              <a:t>Evaluation</a:t>
            </a:r>
          </a:p>
        </p:txBody>
      </p:sp>
      <p:sp>
        <p:nvSpPr>
          <p:cNvPr id="56323" name="Rectangle 3">
            <a:extLst>
              <a:ext uri="{FF2B5EF4-FFF2-40B4-BE49-F238E27FC236}">
                <a16:creationId xmlns:a16="http://schemas.microsoft.com/office/drawing/2014/main" id="{66ACBC1E-9F10-4F89-9D1D-F14378A83FA4}"/>
              </a:ext>
            </a:extLst>
          </p:cNvPr>
          <p:cNvSpPr>
            <a:spLocks noGrp="1"/>
          </p:cNvSpPr>
          <p:nvPr>
            <p:ph idx="1"/>
          </p:nvPr>
        </p:nvSpPr>
        <p:spPr/>
        <p:txBody>
          <a:bodyPr/>
          <a:lstStyle/>
          <a:p>
            <a:pPr eaLnBrk="1" hangingPunct="1">
              <a:lnSpc>
                <a:spcPct val="90000"/>
              </a:lnSpc>
            </a:pPr>
            <a:r>
              <a:rPr lang="en-GB" altLang="en-US" sz="2800">
                <a:latin typeface="Comic Sans MS" panose="030F0702030302020204" pitchFamily="66" charset="0"/>
              </a:rPr>
              <a:t>Hofling (1966) found 95% obedience to authority.</a:t>
            </a:r>
          </a:p>
          <a:p>
            <a:pPr eaLnBrk="1" hangingPunct="1">
              <a:lnSpc>
                <a:spcPct val="90000"/>
              </a:lnSpc>
            </a:pPr>
            <a:endParaRPr lang="en-GB" altLang="en-US" sz="2800">
              <a:latin typeface="Comic Sans MS" panose="030F0702030302020204" pitchFamily="66" charset="0"/>
            </a:endParaRPr>
          </a:p>
          <a:p>
            <a:pPr eaLnBrk="1" hangingPunct="1">
              <a:lnSpc>
                <a:spcPct val="90000"/>
              </a:lnSpc>
            </a:pPr>
            <a:endParaRPr lang="en-GB" altLang="en-US" sz="2800">
              <a:latin typeface="Comic Sans MS" panose="030F0702030302020204" pitchFamily="66" charset="0"/>
            </a:endParaRPr>
          </a:p>
          <a:p>
            <a:pPr eaLnBrk="1" hangingPunct="1">
              <a:lnSpc>
                <a:spcPct val="90000"/>
              </a:lnSpc>
            </a:pPr>
            <a:r>
              <a:rPr lang="en-GB" altLang="en-US" sz="2800">
                <a:latin typeface="Comic Sans MS" panose="030F0702030302020204" pitchFamily="66" charset="0"/>
              </a:rPr>
              <a:t>Laboratory experiment, therefore the study lacks ecological validity because...</a:t>
            </a:r>
          </a:p>
          <a:p>
            <a:pPr eaLnBrk="1" hangingPunct="1">
              <a:lnSpc>
                <a:spcPct val="90000"/>
              </a:lnSpc>
            </a:pPr>
            <a:endParaRPr lang="en-GB" altLang="en-US" sz="2800">
              <a:latin typeface="Comic Sans MS" panose="030F0702030302020204" pitchFamily="66" charset="0"/>
            </a:endParaRPr>
          </a:p>
          <a:p>
            <a:pPr eaLnBrk="1" hangingPunct="1">
              <a:lnSpc>
                <a:spcPct val="90000"/>
              </a:lnSpc>
            </a:pPr>
            <a:r>
              <a:rPr lang="en-GB" altLang="en-US" sz="2800">
                <a:latin typeface="Comic Sans MS" panose="030F0702030302020204" pitchFamily="66" charset="0"/>
              </a:rPr>
              <a:t>Artificial setting therefore the study lacks mundane realism...</a:t>
            </a:r>
          </a:p>
          <a:p>
            <a:pPr eaLnBrk="1" hangingPunct="1">
              <a:lnSpc>
                <a:spcPct val="90000"/>
              </a:lnSpc>
            </a:pPr>
            <a:endParaRPr lang="en-GB" altLang="en-US" sz="2800">
              <a:latin typeface="Comic Sans MS" panose="030F0702030302020204" pitchFamily="66" charset="0"/>
            </a:endParaRPr>
          </a:p>
          <a:p>
            <a:pPr eaLnBrk="1" hangingPunct="1">
              <a:lnSpc>
                <a:spcPct val="90000"/>
              </a:lnSpc>
            </a:pPr>
            <a:r>
              <a:rPr lang="en-GB" altLang="en-US" sz="2800">
                <a:latin typeface="Comic Sans MS" panose="030F0702030302020204" pitchFamily="66" charset="0"/>
              </a:rPr>
              <a:t>Ethical issues – the study used deception.</a:t>
            </a:r>
          </a:p>
        </p:txBody>
      </p:sp>
      <p:pic>
        <p:nvPicPr>
          <p:cNvPr id="56324" name="Picture 4" descr="MCj00786240000[1]">
            <a:extLst>
              <a:ext uri="{FF2B5EF4-FFF2-40B4-BE49-F238E27FC236}">
                <a16:creationId xmlns:a16="http://schemas.microsoft.com/office/drawing/2014/main" id="{20945DED-65F4-4A17-9F2D-D83B70AB57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260350"/>
            <a:ext cx="153352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5" descr="MCj00788330000[1]">
            <a:extLst>
              <a:ext uri="{FF2B5EF4-FFF2-40B4-BE49-F238E27FC236}">
                <a16:creationId xmlns:a16="http://schemas.microsoft.com/office/drawing/2014/main" id="{266A067F-6558-429E-BF15-A009F840AE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15888"/>
            <a:ext cx="15113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5" descr="MCj00787390000[1]">
            <a:extLst>
              <a:ext uri="{FF2B5EF4-FFF2-40B4-BE49-F238E27FC236}">
                <a16:creationId xmlns:a16="http://schemas.microsoft.com/office/drawing/2014/main" id="{64115898-8852-4361-A4CB-333A5A3D07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5313" y="4857750"/>
            <a:ext cx="7207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4" descr="Green Tick Clip Art">
            <a:hlinkClick r:id="rId6"/>
            <a:extLst>
              <a:ext uri="{FF2B5EF4-FFF2-40B4-BE49-F238E27FC236}">
                <a16:creationId xmlns:a16="http://schemas.microsoft.com/office/drawing/2014/main" id="{CE8CD59D-9782-441C-9F49-FD1608FE35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313" y="16430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5" descr="C:\Users\catherine.eccleston\AppData\Local\Microsoft\Windows\Temporary Internet Files\Content.IE5\OL1ZO5EO\MCj04326190000[1].png">
            <a:extLst>
              <a:ext uri="{FF2B5EF4-FFF2-40B4-BE49-F238E27FC236}">
                <a16:creationId xmlns:a16="http://schemas.microsoft.com/office/drawing/2014/main" id="{9FCE4BDB-DD81-4924-BB4B-A9FB7DD9CDE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875" y="31432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Picture 5" descr="C:\Users\catherine.eccleston\AppData\Local\Microsoft\Windows\Temporary Internet Files\Content.IE5\OL1ZO5EO\MCj04326190000[1].png">
            <a:extLst>
              <a:ext uri="{FF2B5EF4-FFF2-40B4-BE49-F238E27FC236}">
                <a16:creationId xmlns:a16="http://schemas.microsoft.com/office/drawing/2014/main" id="{2A508DCE-3264-4833-AC64-C4838CD885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875" y="4214813"/>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0" name="Picture 5" descr="C:\Users\catherine.eccleston\AppData\Local\Microsoft\Windows\Temporary Internet Files\Content.IE5\OL1ZO5EO\MCj04326190000[1].png">
            <a:extLst>
              <a:ext uri="{FF2B5EF4-FFF2-40B4-BE49-F238E27FC236}">
                <a16:creationId xmlns:a16="http://schemas.microsoft.com/office/drawing/2014/main" id="{1A0E21E9-9553-46E1-B6F1-3CA5C44B14D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875" y="5357813"/>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C451D-5E2A-49B2-A07E-8017DF0B63BD}"/>
              </a:ext>
            </a:extLst>
          </p:cNvPr>
          <p:cNvSpPr>
            <a:spLocks noGrp="1"/>
          </p:cNvSpPr>
          <p:nvPr>
            <p:ph type="title"/>
          </p:nvPr>
        </p:nvSpPr>
        <p:spPr/>
        <p:txBody>
          <a:bodyPr/>
          <a:lstStyle/>
          <a:p>
            <a:pPr algn="l" eaLnBrk="1" hangingPunct="1">
              <a:defRPr/>
            </a:pPr>
            <a:r>
              <a:rPr lang="en-GB" b="1" dirty="0">
                <a:solidFill>
                  <a:srgbClr val="92D050"/>
                </a:solidFill>
                <a:latin typeface="Comic Sans MS" pitchFamily="66" charset="0"/>
              </a:rPr>
              <a:t>In pairs...</a:t>
            </a:r>
          </a:p>
        </p:txBody>
      </p:sp>
      <p:sp>
        <p:nvSpPr>
          <p:cNvPr id="16387" name="Content Placeholder 2">
            <a:extLst>
              <a:ext uri="{FF2B5EF4-FFF2-40B4-BE49-F238E27FC236}">
                <a16:creationId xmlns:a16="http://schemas.microsoft.com/office/drawing/2014/main" id="{3941B47D-0B67-4BF0-BFE5-D55D58AAB100}"/>
              </a:ext>
            </a:extLst>
          </p:cNvPr>
          <p:cNvSpPr>
            <a:spLocks noGrp="1"/>
          </p:cNvSpPr>
          <p:nvPr>
            <p:ph idx="1"/>
          </p:nvPr>
        </p:nvSpPr>
        <p:spPr/>
        <p:txBody>
          <a:bodyPr/>
          <a:lstStyle/>
          <a:p>
            <a:pPr eaLnBrk="1" hangingPunct="1"/>
            <a:r>
              <a:rPr lang="en-GB" altLang="en-US" sz="3400">
                <a:latin typeface="Comic Sans MS" panose="030F0702030302020204" pitchFamily="66" charset="0"/>
              </a:rPr>
              <a:t>Have a go at defining what is meant by the term ‘obedience’. Write your definition on your post-it note.</a:t>
            </a:r>
          </a:p>
          <a:p>
            <a:pPr eaLnBrk="1" hangingPunct="1"/>
            <a:endParaRPr lang="en-GB" altLang="en-US" sz="3000">
              <a:latin typeface="Comic Sans MS" panose="030F0702030302020204" pitchFamily="66" charset="0"/>
            </a:endParaRPr>
          </a:p>
          <a:p>
            <a:pPr eaLnBrk="1" hangingPunct="1"/>
            <a:endParaRPr lang="en-GB" altLang="en-US" sz="3000">
              <a:latin typeface="Comic Sans MS" panose="030F0702030302020204"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3B8C479-E7EC-406E-B7DC-A9FCFC59D960}"/>
              </a:ext>
            </a:extLst>
          </p:cNvPr>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GB" b="1" dirty="0">
                <a:solidFill>
                  <a:srgbClr val="92D050"/>
                </a:solidFill>
                <a:latin typeface="Kristen ITC" pitchFamily="66" charset="0"/>
              </a:rPr>
              <a:t>What is Obedience??</a:t>
            </a:r>
          </a:p>
        </p:txBody>
      </p:sp>
      <p:sp>
        <p:nvSpPr>
          <p:cNvPr id="18435" name="Rectangle 3">
            <a:extLst>
              <a:ext uri="{FF2B5EF4-FFF2-40B4-BE49-F238E27FC236}">
                <a16:creationId xmlns:a16="http://schemas.microsoft.com/office/drawing/2014/main" id="{F9D82BEF-498C-4B30-B2C3-310FE837E5CF}"/>
              </a:ext>
            </a:extLst>
          </p:cNvPr>
          <p:cNvSpPr>
            <a:spLocks noGrp="1"/>
          </p:cNvSpPr>
          <p:nvPr>
            <p:ph idx="1"/>
          </p:nvPr>
        </p:nvSpPr>
        <p:spPr/>
        <p:txBody>
          <a:bodyPr/>
          <a:lstStyle/>
          <a:p>
            <a:pPr eaLnBrk="1" hangingPunct="1"/>
            <a:r>
              <a:rPr lang="en-GB" altLang="en-US" sz="2800">
                <a:latin typeface="Comic Sans MS" panose="030F0702030302020204" pitchFamily="66" charset="0"/>
              </a:rPr>
              <a:t>A type of social influence whereby someone acts in response to a direct order from a perceived figure of authority. There is also the implication that the person receiving the order is made to respond in a way that he or she would not otherwise have done.</a:t>
            </a:r>
          </a:p>
          <a:p>
            <a:pPr eaLnBrk="1" hangingPunct="1"/>
            <a:endParaRPr lang="en-GB" altLang="en-US" sz="2800">
              <a:latin typeface="Comic Sans MS" panose="030F0702030302020204" pitchFamily="66" charset="0"/>
            </a:endParaRPr>
          </a:p>
          <a:p>
            <a:pPr eaLnBrk="1" hangingPunct="1"/>
            <a:endParaRPr lang="en-GB" altLang="en-US" sz="2800">
              <a:latin typeface="Comic Sans MS" panose="030F0702030302020204" pitchFamily="66" charset="0"/>
            </a:endParaRPr>
          </a:p>
          <a:p>
            <a:pPr eaLnBrk="1" hangingPunct="1"/>
            <a:r>
              <a:rPr lang="en-GB" altLang="en-US" sz="2800">
                <a:latin typeface="Comic Sans MS" panose="030F0702030302020204" pitchFamily="66" charset="0"/>
              </a:rPr>
              <a:t>(Page 16 of booklet)</a:t>
            </a:r>
          </a:p>
        </p:txBody>
      </p:sp>
      <p:pic>
        <p:nvPicPr>
          <p:cNvPr id="18436" name="Picture 6" descr="http://reflectionsofamirror.files.wordpress.com/2008/03/obedience1.gif">
            <a:extLst>
              <a:ext uri="{FF2B5EF4-FFF2-40B4-BE49-F238E27FC236}">
                <a16:creationId xmlns:a16="http://schemas.microsoft.com/office/drawing/2014/main" id="{DF7C4482-D210-46C0-B2B1-3F7A4397CE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3929063"/>
            <a:ext cx="19050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B1D98-28DF-45E9-984B-3587F12FE68D}"/>
              </a:ext>
            </a:extLst>
          </p:cNvPr>
          <p:cNvSpPr>
            <a:spLocks noGrp="1"/>
          </p:cNvSpPr>
          <p:nvPr>
            <p:ph type="title"/>
          </p:nvPr>
        </p:nvSpPr>
        <p:spPr/>
        <p:txBody>
          <a:bodyPr/>
          <a:lstStyle/>
          <a:p>
            <a:pPr algn="l" eaLnBrk="1" hangingPunct="1">
              <a:defRPr/>
            </a:pPr>
            <a:r>
              <a:rPr lang="en-GB" b="1" dirty="0">
                <a:solidFill>
                  <a:srgbClr val="92D050"/>
                </a:solidFill>
                <a:latin typeface="Comic Sans MS" pitchFamily="66" charset="0"/>
              </a:rPr>
              <a:t>Who do we usually obey?</a:t>
            </a:r>
          </a:p>
        </p:txBody>
      </p:sp>
      <p:sp>
        <p:nvSpPr>
          <p:cNvPr id="3" name="Content Placeholder 2">
            <a:extLst>
              <a:ext uri="{FF2B5EF4-FFF2-40B4-BE49-F238E27FC236}">
                <a16:creationId xmlns:a16="http://schemas.microsoft.com/office/drawing/2014/main" id="{97414371-6A88-458F-9437-C8E0BB1B56BC}"/>
              </a:ext>
            </a:extLst>
          </p:cNvPr>
          <p:cNvSpPr>
            <a:spLocks noGrp="1"/>
          </p:cNvSpPr>
          <p:nvPr>
            <p:ph idx="1"/>
          </p:nvPr>
        </p:nvSpPr>
        <p:spPr/>
        <p:txBody>
          <a:bodyPr/>
          <a:lstStyle/>
          <a:p>
            <a:pPr eaLnBrk="1" hangingPunct="1">
              <a:buFont typeface="Wingdings 2" panose="05020102010507070707" pitchFamily="18" charset="2"/>
              <a:buNone/>
            </a:pPr>
            <a:endParaRPr lang="en-GB" altLang="en-US">
              <a:latin typeface="Comic Sans MS" panose="030F0702030302020204" pitchFamily="66" charset="0"/>
            </a:endParaRPr>
          </a:p>
          <a:p>
            <a:pPr eaLnBrk="1" hangingPunct="1">
              <a:buFont typeface="Wingdings 2" panose="05020102010507070707" pitchFamily="18" charset="2"/>
              <a:buNone/>
            </a:pPr>
            <a:endParaRPr lang="en-GB" altLang="en-US">
              <a:latin typeface="Comic Sans MS" panose="030F0702030302020204" pitchFamily="66" charset="0"/>
            </a:endParaRPr>
          </a:p>
          <a:p>
            <a:pPr eaLnBrk="1" hangingPunct="1"/>
            <a:r>
              <a:rPr lang="en-GB" altLang="en-US">
                <a:latin typeface="Comic Sans MS" panose="030F0702030302020204" pitchFamily="66" charset="0"/>
              </a:rPr>
              <a:t>Reasonable requests (e.g. You must do your homework)</a:t>
            </a:r>
          </a:p>
          <a:p>
            <a:pPr eaLnBrk="1" hangingPunct="1"/>
            <a:endParaRPr lang="en-GB" altLang="en-US">
              <a:latin typeface="Comic Sans MS" panose="030F0702030302020204" pitchFamily="66" charset="0"/>
            </a:endParaRPr>
          </a:p>
          <a:p>
            <a:pPr eaLnBrk="1" hangingPunct="1"/>
            <a:r>
              <a:rPr lang="en-GB" altLang="en-US">
                <a:latin typeface="Comic Sans MS" panose="030F0702030302020204" pitchFamily="66" charset="0"/>
              </a:rPr>
              <a:t>Blind obedience – have a look at the pictures in the middle of your table.</a:t>
            </a:r>
          </a:p>
          <a:p>
            <a:pPr eaLnBrk="1" hangingPunct="1"/>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6"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Horizontal)">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8BF23-51DE-49CA-9A58-9235FF549C57}"/>
              </a:ext>
            </a:extLst>
          </p:cNvPr>
          <p:cNvSpPr>
            <a:spLocks noGrp="1"/>
          </p:cNvSpPr>
          <p:nvPr>
            <p:ph type="ctrTitle"/>
          </p:nvPr>
        </p:nvSpPr>
        <p:spPr>
          <a:xfrm>
            <a:off x="463550" y="381000"/>
            <a:ext cx="8229600" cy="2209800"/>
          </a:xfrm>
        </p:spPr>
        <p:txBody>
          <a:bodyPr/>
          <a:lstStyle/>
          <a:p>
            <a:pPr>
              <a:defRPr/>
            </a:pPr>
            <a:endParaRPr lang="en-US"/>
          </a:p>
        </p:txBody>
      </p:sp>
      <p:sp>
        <p:nvSpPr>
          <p:cNvPr id="22531" name="Subtitle 2">
            <a:extLst>
              <a:ext uri="{FF2B5EF4-FFF2-40B4-BE49-F238E27FC236}">
                <a16:creationId xmlns:a16="http://schemas.microsoft.com/office/drawing/2014/main" id="{644DA097-2077-4FA7-A493-797D441C01E8}"/>
              </a:ext>
            </a:extLst>
          </p:cNvPr>
          <p:cNvSpPr>
            <a:spLocks noGrp="1"/>
          </p:cNvSpPr>
          <p:nvPr>
            <p:ph type="subTitle" idx="1"/>
          </p:nvPr>
        </p:nvSpPr>
        <p:spPr>
          <a:xfrm>
            <a:off x="2133600" y="2819400"/>
            <a:ext cx="6559550" cy="1752600"/>
          </a:xfrm>
        </p:spPr>
        <p:txBody>
          <a:bodyPr/>
          <a:lstStyle/>
          <a:p>
            <a:pPr>
              <a:spcBef>
                <a:spcPct val="0"/>
              </a:spcBef>
            </a:pPr>
            <a:endParaRPr lang="en-US" altLang="en-US"/>
          </a:p>
        </p:txBody>
      </p:sp>
      <p:sp>
        <p:nvSpPr>
          <p:cNvPr id="4" name="Rounded Rectangle 3">
            <a:extLst>
              <a:ext uri="{FF2B5EF4-FFF2-40B4-BE49-F238E27FC236}">
                <a16:creationId xmlns:a16="http://schemas.microsoft.com/office/drawing/2014/main" id="{C95DC347-56F6-4C53-B1B8-C8527E3BFC68}"/>
              </a:ext>
            </a:extLst>
          </p:cNvPr>
          <p:cNvSpPr/>
          <p:nvPr/>
        </p:nvSpPr>
        <p:spPr>
          <a:xfrm>
            <a:off x="642938" y="857250"/>
            <a:ext cx="7786687" cy="5000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7200" b="1" dirty="0"/>
              <a:t>Obedience throughout History</a:t>
            </a:r>
            <a:endParaRPr lang="en-US" sz="72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9BAE5-9396-4A84-A3EB-88F74A6DDCAB}"/>
              </a:ext>
            </a:extLst>
          </p:cNvPr>
          <p:cNvSpPr>
            <a:spLocks noGrp="1"/>
          </p:cNvSpPr>
          <p:nvPr>
            <p:ph type="ctrTitle"/>
          </p:nvPr>
        </p:nvSpPr>
        <p:spPr>
          <a:xfrm>
            <a:off x="463550" y="381000"/>
            <a:ext cx="8229600" cy="2209800"/>
          </a:xfrm>
        </p:spPr>
        <p:txBody>
          <a:bodyPr/>
          <a:lstStyle/>
          <a:p>
            <a:pPr>
              <a:defRPr/>
            </a:pPr>
            <a:endParaRPr lang="en-US"/>
          </a:p>
        </p:txBody>
      </p:sp>
      <p:sp>
        <p:nvSpPr>
          <p:cNvPr id="23555" name="Subtitle 2">
            <a:extLst>
              <a:ext uri="{FF2B5EF4-FFF2-40B4-BE49-F238E27FC236}">
                <a16:creationId xmlns:a16="http://schemas.microsoft.com/office/drawing/2014/main" id="{881FA36A-245F-4A4F-9017-291CA79BE633}"/>
              </a:ext>
            </a:extLst>
          </p:cNvPr>
          <p:cNvSpPr>
            <a:spLocks noGrp="1"/>
          </p:cNvSpPr>
          <p:nvPr>
            <p:ph type="subTitle" idx="1"/>
          </p:nvPr>
        </p:nvSpPr>
        <p:spPr>
          <a:xfrm>
            <a:off x="2133600" y="2819400"/>
            <a:ext cx="6559550" cy="1752600"/>
          </a:xfrm>
        </p:spPr>
        <p:txBody>
          <a:bodyPr/>
          <a:lstStyle/>
          <a:p>
            <a:pPr>
              <a:spcBef>
                <a:spcPct val="0"/>
              </a:spcBef>
            </a:pPr>
            <a:endParaRPr lang="en-US" altLang="en-US"/>
          </a:p>
        </p:txBody>
      </p:sp>
      <p:sp>
        <p:nvSpPr>
          <p:cNvPr id="4" name="Rounded Rectangle 3">
            <a:extLst>
              <a:ext uri="{FF2B5EF4-FFF2-40B4-BE49-F238E27FC236}">
                <a16:creationId xmlns:a16="http://schemas.microsoft.com/office/drawing/2014/main" id="{88973C72-4975-4F3E-B436-0561624E3C33}"/>
              </a:ext>
            </a:extLst>
          </p:cNvPr>
          <p:cNvSpPr/>
          <p:nvPr/>
        </p:nvSpPr>
        <p:spPr>
          <a:xfrm>
            <a:off x="642938" y="571500"/>
            <a:ext cx="7786687" cy="57864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a:defRPr/>
            </a:pPr>
            <a:endParaRPr lang="en-US" sz="2400" dirty="0">
              <a:solidFill>
                <a:schemeClr val="tx1"/>
              </a:solidFill>
              <a:latin typeface="Comic Sans MS" pitchFamily="66" charset="0"/>
            </a:endParaRPr>
          </a:p>
          <a:p>
            <a:pPr eaLnBrk="1">
              <a:defRPr/>
            </a:pPr>
            <a:r>
              <a:rPr lang="en-US" sz="2400" dirty="0">
                <a:solidFill>
                  <a:schemeClr val="tx1"/>
                </a:solidFill>
                <a:latin typeface="Comic Sans MS" pitchFamily="66" charset="0"/>
              </a:rPr>
              <a:t>During World War II, millions of Jews, Poles, Russians, Gypsies and Homosexuals were slaughtered by Nazi soldiers.  When the soldiers were tried for their war crimes their defense was “</a:t>
            </a:r>
            <a:r>
              <a:rPr lang="en-US" sz="2400" i="1" dirty="0">
                <a:solidFill>
                  <a:schemeClr val="tx1"/>
                </a:solidFill>
                <a:latin typeface="Comic Sans MS" pitchFamily="66" charset="0"/>
              </a:rPr>
              <a:t>I was just following orders</a:t>
            </a:r>
            <a:r>
              <a:rPr lang="en-US" sz="2400" dirty="0">
                <a:solidFill>
                  <a:schemeClr val="tx1"/>
                </a:solidFill>
                <a:latin typeface="Comic Sans MS" pitchFamily="66" charset="0"/>
              </a:rPr>
              <a:t>”.</a:t>
            </a:r>
          </a:p>
          <a:p>
            <a:pPr eaLnBrk="1">
              <a:defRPr/>
            </a:pPr>
            <a:endParaRPr lang="en-US" sz="2000" dirty="0">
              <a:solidFill>
                <a:schemeClr val="tx1"/>
              </a:solidFill>
              <a:latin typeface="Comic Sans MS" pitchFamily="66" charset="0"/>
            </a:endParaRPr>
          </a:p>
          <a:p>
            <a:pPr eaLnBrk="1">
              <a:defRPr/>
            </a:pPr>
            <a:r>
              <a:rPr lang="en-US" sz="2800" b="1" dirty="0">
                <a:solidFill>
                  <a:srgbClr val="92D050"/>
                </a:solidFill>
                <a:latin typeface="Comic Sans MS" pitchFamily="66" charset="0"/>
              </a:rPr>
              <a:t>Does this mean that Nazi soldiers are evil?</a:t>
            </a:r>
          </a:p>
          <a:p>
            <a:pPr eaLnBrk="1">
              <a:defRPr/>
            </a:pPr>
            <a:r>
              <a:rPr lang="en-US" sz="2800" b="1" dirty="0">
                <a:solidFill>
                  <a:srgbClr val="FF0000"/>
                </a:solidFill>
                <a:latin typeface="Comic Sans MS" pitchFamily="66" charset="0"/>
              </a:rPr>
              <a:t> </a:t>
            </a:r>
          </a:p>
          <a:p>
            <a:pPr eaLnBrk="1">
              <a:defRPr/>
            </a:pPr>
            <a:r>
              <a:rPr lang="en-US" sz="2000" b="1" dirty="0">
                <a:solidFill>
                  <a:srgbClr val="FF0000"/>
                </a:solidFill>
                <a:latin typeface="Comic Sans MS" pitchFamily="66" charset="0"/>
              </a:rPr>
              <a:t> </a:t>
            </a:r>
            <a:r>
              <a:rPr lang="en-US" sz="2000" dirty="0">
                <a:solidFill>
                  <a:schemeClr val="tx1"/>
                </a:solidFill>
                <a:latin typeface="Comic Sans MS" pitchFamily="66" charset="0"/>
              </a:rPr>
              <a:t> </a:t>
            </a:r>
          </a:p>
          <a:p>
            <a:pPr eaLnBrk="1">
              <a:defRPr/>
            </a:pPr>
            <a:endParaRPr lang="en-US" sz="2000" dirty="0">
              <a:solidFill>
                <a:schemeClr val="tx1"/>
              </a:solidFill>
              <a:latin typeface="Comic Sans MS" pitchFamily="66" charset="0"/>
            </a:endParaRPr>
          </a:p>
          <a:p>
            <a:pPr eaLnBrk="1">
              <a:defRPr/>
            </a:pPr>
            <a:endParaRPr lang="en-US" sz="2000" dirty="0">
              <a:solidFill>
                <a:schemeClr val="tx1"/>
              </a:solidFill>
              <a:latin typeface="Comic Sans MS" pitchFamily="66" charset="0"/>
            </a:endParaRPr>
          </a:p>
        </p:txBody>
      </p:sp>
      <p:pic>
        <p:nvPicPr>
          <p:cNvPr id="23557" name="Picture 2" descr="http://t2.gstatic.com/images?q=tbn:sT4WqQS-gmsgQM:http://www.lebjournal.com/newz/wp-content/holocaust_fig_10.jpg">
            <a:hlinkClick r:id="rId2"/>
            <a:extLst>
              <a:ext uri="{FF2B5EF4-FFF2-40B4-BE49-F238E27FC236}">
                <a16:creationId xmlns:a16="http://schemas.microsoft.com/office/drawing/2014/main" id="{117A33D2-5D1E-4AE1-8FA5-18ECE49E7A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4581525"/>
            <a:ext cx="17145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4" descr="http://www.rjgeib.com/thoughts/deuteronomy/nazis.jpg">
            <a:extLst>
              <a:ext uri="{FF2B5EF4-FFF2-40B4-BE49-F238E27FC236}">
                <a16:creationId xmlns:a16="http://schemas.microsoft.com/office/drawing/2014/main" id="{5ACE6A3F-3486-4A89-AAD0-FBB958E5C7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6763" y="4494213"/>
            <a:ext cx="2357437"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6" descr="http://www.martinfrost.ws/htmlfiles/camp_children1.jpg">
            <a:extLst>
              <a:ext uri="{FF2B5EF4-FFF2-40B4-BE49-F238E27FC236}">
                <a16:creationId xmlns:a16="http://schemas.microsoft.com/office/drawing/2014/main" id="{8D3E1E45-8022-4786-ABB8-27044B3E4F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0463" y="400050"/>
            <a:ext cx="1516062"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descr="http://www.hanefesh.com/edu/Holidays/images/a6b.jpg">
            <a:extLst>
              <a:ext uri="{FF2B5EF4-FFF2-40B4-BE49-F238E27FC236}">
                <a16:creationId xmlns:a16="http://schemas.microsoft.com/office/drawing/2014/main" id="{B8DDBF08-F91D-4CFE-8898-0ADD55E1F2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9375" y="4221163"/>
            <a:ext cx="1938338"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39B24-B621-4E49-94C7-4B55C4BC2AEC}"/>
              </a:ext>
            </a:extLst>
          </p:cNvPr>
          <p:cNvSpPr>
            <a:spLocks noGrp="1"/>
          </p:cNvSpPr>
          <p:nvPr>
            <p:ph type="ctrTitle"/>
          </p:nvPr>
        </p:nvSpPr>
        <p:spPr>
          <a:xfrm>
            <a:off x="463550" y="381000"/>
            <a:ext cx="8229600" cy="2209800"/>
          </a:xfrm>
        </p:spPr>
        <p:txBody>
          <a:bodyPr/>
          <a:lstStyle/>
          <a:p>
            <a:pPr>
              <a:defRPr/>
            </a:pPr>
            <a:endParaRPr lang="en-US"/>
          </a:p>
        </p:txBody>
      </p:sp>
      <p:sp>
        <p:nvSpPr>
          <p:cNvPr id="24579" name="Subtitle 2">
            <a:extLst>
              <a:ext uri="{FF2B5EF4-FFF2-40B4-BE49-F238E27FC236}">
                <a16:creationId xmlns:a16="http://schemas.microsoft.com/office/drawing/2014/main" id="{17B6214C-D9C9-47E6-BC40-B9D352FA4AD4}"/>
              </a:ext>
            </a:extLst>
          </p:cNvPr>
          <p:cNvSpPr>
            <a:spLocks noGrp="1"/>
          </p:cNvSpPr>
          <p:nvPr>
            <p:ph type="subTitle" idx="1"/>
          </p:nvPr>
        </p:nvSpPr>
        <p:spPr>
          <a:xfrm>
            <a:off x="2133600" y="2819400"/>
            <a:ext cx="6559550" cy="1752600"/>
          </a:xfrm>
        </p:spPr>
        <p:txBody>
          <a:bodyPr/>
          <a:lstStyle/>
          <a:p>
            <a:pPr>
              <a:spcBef>
                <a:spcPct val="0"/>
              </a:spcBef>
            </a:pPr>
            <a:endParaRPr lang="en-US" altLang="en-US"/>
          </a:p>
        </p:txBody>
      </p:sp>
      <p:sp>
        <p:nvSpPr>
          <p:cNvPr id="4" name="Rounded Rectangle 3">
            <a:extLst>
              <a:ext uri="{FF2B5EF4-FFF2-40B4-BE49-F238E27FC236}">
                <a16:creationId xmlns:a16="http://schemas.microsoft.com/office/drawing/2014/main" id="{00ED08E2-4F68-4680-956B-F29F7E698ED3}"/>
              </a:ext>
            </a:extLst>
          </p:cNvPr>
          <p:cNvSpPr/>
          <p:nvPr/>
        </p:nvSpPr>
        <p:spPr>
          <a:xfrm>
            <a:off x="642938" y="500063"/>
            <a:ext cx="7786687" cy="58578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7200" b="1" dirty="0"/>
          </a:p>
        </p:txBody>
      </p:sp>
      <p:graphicFrame>
        <p:nvGraphicFramePr>
          <p:cNvPr id="6" name="Table 5">
            <a:extLst>
              <a:ext uri="{FF2B5EF4-FFF2-40B4-BE49-F238E27FC236}">
                <a16:creationId xmlns:a16="http://schemas.microsoft.com/office/drawing/2014/main" id="{EFD63451-0AF1-4543-88AD-2B42B7DAE86D}"/>
              </a:ext>
            </a:extLst>
          </p:cNvPr>
          <p:cNvGraphicFramePr>
            <a:graphicFrameLocks noGrp="1"/>
          </p:cNvGraphicFramePr>
          <p:nvPr/>
        </p:nvGraphicFramePr>
        <p:xfrm>
          <a:off x="928688" y="1214438"/>
          <a:ext cx="7143750" cy="2357437"/>
        </p:xfrm>
        <a:graphic>
          <a:graphicData uri="http://schemas.openxmlformats.org/drawingml/2006/table">
            <a:tbl>
              <a:tblPr/>
              <a:tblGrid>
                <a:gridCol w="7143750">
                  <a:extLst>
                    <a:ext uri="{9D8B030D-6E8A-4147-A177-3AD203B41FA5}">
                      <a16:colId xmlns:a16="http://schemas.microsoft.com/office/drawing/2014/main" val="20000"/>
                    </a:ext>
                  </a:extLst>
                </a:gridCol>
              </a:tblGrid>
              <a:tr h="2357437">
                <a:tc>
                  <a:txBody>
                    <a:bodyPr/>
                    <a:lstStyle/>
                    <a:p>
                      <a:pPr algn="ctr" hangingPunct="0">
                        <a:spcAft>
                          <a:spcPts val="0"/>
                        </a:spcAft>
                      </a:pPr>
                      <a:r>
                        <a:rPr lang="en-US" sz="1800" b="1" kern="0" dirty="0">
                          <a:latin typeface="Comic Sans MS"/>
                          <a:cs typeface="Times New Roman"/>
                        </a:rPr>
                        <a:t>My Lai Massacre </a:t>
                      </a:r>
                      <a:endParaRPr lang="en-US" sz="1800" b="1" kern="0" dirty="0">
                        <a:latin typeface="Arial"/>
                        <a:cs typeface="Times New Roman"/>
                      </a:endParaRPr>
                    </a:p>
                    <a:p>
                      <a:pPr algn="l" hangingPunct="0">
                        <a:spcAft>
                          <a:spcPts val="0"/>
                        </a:spcAft>
                      </a:pPr>
                      <a:r>
                        <a:rPr lang="en-US" sz="1800" dirty="0">
                          <a:latin typeface="Comic Sans MS"/>
                          <a:ea typeface="Times New Roman"/>
                          <a:cs typeface="Times New Roman"/>
                        </a:rPr>
                        <a:t>On March 16 1968, in the village of My Lai, Southern Vietnam, a group of American soldiers were told ‘</a:t>
                      </a:r>
                      <a:r>
                        <a:rPr lang="en-US" sz="1800" i="1" dirty="0">
                          <a:latin typeface="Comic Sans MS"/>
                          <a:ea typeface="Times New Roman"/>
                          <a:cs typeface="Times New Roman"/>
                        </a:rPr>
                        <a:t>This is what you’ve been waiting for – search and destroy – and you’ve got it</a:t>
                      </a:r>
                      <a:r>
                        <a:rPr lang="en-US" sz="1800" dirty="0">
                          <a:latin typeface="Comic Sans MS"/>
                          <a:ea typeface="Times New Roman"/>
                          <a:cs typeface="Times New Roman"/>
                        </a:rPr>
                        <a:t>’.  The soldiers were ordered to enter into the village firing even though there had been no report of opposing fire.  The soldiers slaughtered over 500 unarmed men, women and children.  The soldiers had not encountered a single enemy soldier.</a:t>
                      </a:r>
                    </a:p>
                  </a:txBody>
                  <a:tcPr marL="114299" marR="114299"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24583" name="Picture 1">
            <a:extLst>
              <a:ext uri="{FF2B5EF4-FFF2-40B4-BE49-F238E27FC236}">
                <a16:creationId xmlns:a16="http://schemas.microsoft.com/office/drawing/2014/main" id="{05405472-BA07-44CA-AC6C-76ED2D2C31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25" y="3500438"/>
            <a:ext cx="3887788"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C5CF6-9291-4A67-8537-A081C0BC2212}"/>
              </a:ext>
            </a:extLst>
          </p:cNvPr>
          <p:cNvSpPr>
            <a:spLocks noGrp="1"/>
          </p:cNvSpPr>
          <p:nvPr>
            <p:ph type="ctrTitle"/>
          </p:nvPr>
        </p:nvSpPr>
        <p:spPr>
          <a:xfrm>
            <a:off x="463550" y="381000"/>
            <a:ext cx="8229600" cy="2209800"/>
          </a:xfrm>
        </p:spPr>
        <p:txBody>
          <a:bodyPr/>
          <a:lstStyle/>
          <a:p>
            <a:pPr>
              <a:defRPr/>
            </a:pPr>
            <a:endParaRPr lang="en-US"/>
          </a:p>
        </p:txBody>
      </p:sp>
      <p:sp>
        <p:nvSpPr>
          <p:cNvPr id="25603" name="Subtitle 2">
            <a:extLst>
              <a:ext uri="{FF2B5EF4-FFF2-40B4-BE49-F238E27FC236}">
                <a16:creationId xmlns:a16="http://schemas.microsoft.com/office/drawing/2014/main" id="{4F8D2807-6BE9-402E-9D39-CBC101842A76}"/>
              </a:ext>
            </a:extLst>
          </p:cNvPr>
          <p:cNvSpPr>
            <a:spLocks noGrp="1"/>
          </p:cNvSpPr>
          <p:nvPr>
            <p:ph type="subTitle" idx="1"/>
          </p:nvPr>
        </p:nvSpPr>
        <p:spPr>
          <a:xfrm>
            <a:off x="2133600" y="2819400"/>
            <a:ext cx="6559550" cy="1752600"/>
          </a:xfrm>
        </p:spPr>
        <p:txBody>
          <a:bodyPr/>
          <a:lstStyle/>
          <a:p>
            <a:pPr>
              <a:spcBef>
                <a:spcPct val="0"/>
              </a:spcBef>
            </a:pPr>
            <a:endParaRPr lang="en-US" altLang="en-US"/>
          </a:p>
        </p:txBody>
      </p:sp>
      <p:sp>
        <p:nvSpPr>
          <p:cNvPr id="4" name="Rounded Rectangle 3">
            <a:extLst>
              <a:ext uri="{FF2B5EF4-FFF2-40B4-BE49-F238E27FC236}">
                <a16:creationId xmlns:a16="http://schemas.microsoft.com/office/drawing/2014/main" id="{9F16C101-333D-4B79-A5C3-71938258D9CB}"/>
              </a:ext>
            </a:extLst>
          </p:cNvPr>
          <p:cNvSpPr/>
          <p:nvPr/>
        </p:nvSpPr>
        <p:spPr>
          <a:xfrm>
            <a:off x="642938" y="500063"/>
            <a:ext cx="7786687" cy="58578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b="1" dirty="0"/>
          </a:p>
        </p:txBody>
      </p:sp>
      <p:graphicFrame>
        <p:nvGraphicFramePr>
          <p:cNvPr id="7" name="Table 6">
            <a:extLst>
              <a:ext uri="{FF2B5EF4-FFF2-40B4-BE49-F238E27FC236}">
                <a16:creationId xmlns:a16="http://schemas.microsoft.com/office/drawing/2014/main" id="{4FD862F7-F6F3-45BC-B76F-C8F6E3FF41C6}"/>
              </a:ext>
            </a:extLst>
          </p:cNvPr>
          <p:cNvGraphicFramePr>
            <a:graphicFrameLocks noGrp="1"/>
          </p:cNvGraphicFramePr>
          <p:nvPr/>
        </p:nvGraphicFramePr>
        <p:xfrm>
          <a:off x="1143000" y="1000125"/>
          <a:ext cx="6858000" cy="2193925"/>
        </p:xfrm>
        <a:graphic>
          <a:graphicData uri="http://schemas.openxmlformats.org/drawingml/2006/table">
            <a:tbl>
              <a:tblPr/>
              <a:tblGrid>
                <a:gridCol w="6858000">
                  <a:extLst>
                    <a:ext uri="{9D8B030D-6E8A-4147-A177-3AD203B41FA5}">
                      <a16:colId xmlns:a16="http://schemas.microsoft.com/office/drawing/2014/main" val="20000"/>
                    </a:ext>
                  </a:extLst>
                </a:gridCol>
              </a:tblGrid>
              <a:tr h="2193925">
                <a:tc>
                  <a:txBody>
                    <a:bodyPr/>
                    <a:lstStyle/>
                    <a:p>
                      <a:pPr algn="l" hangingPunct="0">
                        <a:spcAft>
                          <a:spcPts val="0"/>
                        </a:spcAft>
                      </a:pPr>
                      <a:r>
                        <a:rPr lang="en-US" sz="2400" b="1" kern="0" dirty="0">
                          <a:latin typeface="Comic Sans MS"/>
                          <a:cs typeface="Times New Roman"/>
                        </a:rPr>
                        <a:t>The Jonestown Massacre</a:t>
                      </a:r>
                      <a:endParaRPr lang="en-US" sz="2400" b="1" kern="0" dirty="0">
                        <a:latin typeface="Arial"/>
                        <a:cs typeface="Times New Roman"/>
                      </a:endParaRPr>
                    </a:p>
                    <a:p>
                      <a:pPr algn="l" hangingPunct="0">
                        <a:spcAft>
                          <a:spcPts val="0"/>
                        </a:spcAft>
                      </a:pPr>
                      <a:r>
                        <a:rPr lang="en-US" sz="2400" dirty="0">
                          <a:latin typeface="Comic Sans MS"/>
                          <a:ea typeface="Times New Roman"/>
                          <a:cs typeface="Times New Roman"/>
                        </a:rPr>
                        <a:t>In 1978, in the middle of the Guyanese jungle, the Reverend Jim Jones ordered 911 members of his cult to kill themselves by drinking a cyanide potion, and they did.</a:t>
                      </a:r>
                    </a:p>
                    <a:p>
                      <a:pPr algn="l" hangingPunct="0">
                        <a:spcAft>
                          <a:spcPts val="0"/>
                        </a:spcAft>
                      </a:pPr>
                      <a:endParaRPr lang="en-US" sz="2400" dirty="0">
                        <a:latin typeface="Comic Sans MS"/>
                        <a:ea typeface="Times New Roman"/>
                        <a:cs typeface="Times New Roman"/>
                      </a:endParaRPr>
                    </a:p>
                  </a:txBody>
                  <a:tcPr marL="114299" marR="114299"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8" name="Table 7">
            <a:extLst>
              <a:ext uri="{FF2B5EF4-FFF2-40B4-BE49-F238E27FC236}">
                <a16:creationId xmlns:a16="http://schemas.microsoft.com/office/drawing/2014/main" id="{E0FAFC31-72EC-4C35-81C3-5F5AA4B8BB08}"/>
              </a:ext>
            </a:extLst>
          </p:cNvPr>
          <p:cNvGraphicFramePr>
            <a:graphicFrameLocks noGrp="1"/>
          </p:cNvGraphicFramePr>
          <p:nvPr/>
        </p:nvGraphicFramePr>
        <p:xfrm>
          <a:off x="1071563" y="2928938"/>
          <a:ext cx="6858000" cy="1828800"/>
        </p:xfrm>
        <a:graphic>
          <a:graphicData uri="http://schemas.openxmlformats.org/drawingml/2006/table">
            <a:tbl>
              <a:tblPr/>
              <a:tblGrid>
                <a:gridCol w="6858000">
                  <a:extLst>
                    <a:ext uri="{9D8B030D-6E8A-4147-A177-3AD203B41FA5}">
                      <a16:colId xmlns:a16="http://schemas.microsoft.com/office/drawing/2014/main" val="20000"/>
                    </a:ext>
                  </a:extLst>
                </a:gridCol>
              </a:tblGrid>
              <a:tr h="1828800">
                <a:tc>
                  <a:txBody>
                    <a:bodyPr/>
                    <a:lstStyle/>
                    <a:p>
                      <a:pPr algn="l" hangingPunct="0">
                        <a:spcAft>
                          <a:spcPts val="0"/>
                        </a:spcAft>
                      </a:pPr>
                      <a:r>
                        <a:rPr lang="en-US" sz="2400" dirty="0">
                          <a:latin typeface="Comic Sans MS"/>
                          <a:ea typeface="Times New Roman"/>
                          <a:cs typeface="Times New Roman"/>
                        </a:rPr>
                        <a:t>The vat containing Jones' deadly concoction sits amid the bodies of </a:t>
                      </a:r>
                    </a:p>
                    <a:p>
                      <a:pPr algn="l" hangingPunct="0">
                        <a:spcAft>
                          <a:spcPts val="0"/>
                        </a:spcAft>
                      </a:pPr>
                      <a:r>
                        <a:rPr lang="en-US" sz="2400" dirty="0">
                          <a:latin typeface="Comic Sans MS"/>
                          <a:ea typeface="Times New Roman"/>
                          <a:cs typeface="Times New Roman"/>
                        </a:rPr>
                        <a:t>his followers on </a:t>
                      </a:r>
                    </a:p>
                    <a:p>
                      <a:pPr algn="l" hangingPunct="0">
                        <a:spcAft>
                          <a:spcPts val="0"/>
                        </a:spcAft>
                      </a:pPr>
                      <a:r>
                        <a:rPr lang="en-US" sz="2400" dirty="0">
                          <a:latin typeface="Comic Sans MS"/>
                          <a:ea typeface="Times New Roman"/>
                          <a:cs typeface="Times New Roman"/>
                        </a:rPr>
                        <a:t>Nov. 20, 1978.</a:t>
                      </a:r>
                    </a:p>
                  </a:txBody>
                  <a:tcPr marL="114299" marR="114299"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25609" name="Picture 1">
            <a:extLst>
              <a:ext uri="{FF2B5EF4-FFF2-40B4-BE49-F238E27FC236}">
                <a16:creationId xmlns:a16="http://schemas.microsoft.com/office/drawing/2014/main" id="{F2C24517-661E-4E8F-A8B3-1ACE9FE16E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0" y="3429000"/>
            <a:ext cx="2354263"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859</TotalTime>
  <Words>1234</Words>
  <Application>Microsoft Office PowerPoint</Application>
  <PresentationFormat>On-screen Show (4:3)</PresentationFormat>
  <Paragraphs>192</Paragraphs>
  <Slides>28</Slides>
  <Notes>17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Rockwell</vt:lpstr>
      <vt:lpstr>Wingdings 2</vt:lpstr>
      <vt:lpstr>Calibri</vt:lpstr>
      <vt:lpstr>Comic Sans MS</vt:lpstr>
      <vt:lpstr>Times New Roman</vt:lpstr>
      <vt:lpstr>Foundry</vt:lpstr>
      <vt:lpstr>Obedience to Authority</vt:lpstr>
      <vt:lpstr>Lesson Objectives   What will we cover today?</vt:lpstr>
      <vt:lpstr>In pairs...</vt:lpstr>
      <vt:lpstr>What is Obedience??</vt:lpstr>
      <vt:lpstr>Who do we usually obey?</vt:lpstr>
      <vt:lpstr>PowerPoint Presentation</vt:lpstr>
      <vt:lpstr>PowerPoint Presentation</vt:lpstr>
      <vt:lpstr>PowerPoint Presentation</vt:lpstr>
      <vt:lpstr>PowerPoint Presentation</vt:lpstr>
      <vt:lpstr>PowerPoint Presentation</vt:lpstr>
      <vt:lpstr>PowerPoint Presentation</vt:lpstr>
      <vt:lpstr>Milgram's Experiment (1963)</vt:lpstr>
      <vt:lpstr>Shock Machine!!</vt:lpstr>
      <vt:lpstr>Findings…</vt:lpstr>
      <vt:lpstr>Conclusion</vt:lpstr>
      <vt:lpstr>How can I use this information in the exam?</vt:lpstr>
      <vt:lpstr>Film Strip Activity</vt:lpstr>
      <vt:lpstr>Plenary – Reflecting on the lesson</vt:lpstr>
      <vt:lpstr>Homework</vt:lpstr>
      <vt:lpstr>Lesson Objectives   What will we cover today?</vt:lpstr>
      <vt:lpstr> Recap of Milgram’s study</vt:lpstr>
      <vt:lpstr>The Real Milgram Experiment</vt:lpstr>
      <vt:lpstr>Evaluation</vt:lpstr>
      <vt:lpstr>Evaluation</vt:lpstr>
      <vt:lpstr>Milgram on trial...</vt:lpstr>
      <vt:lpstr>Letter to Milgram</vt:lpstr>
      <vt:lpstr>Let the trial begin...</vt:lpstr>
      <vt:lpstr>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Obedience to Authority</dc:title>
  <cp:lastModifiedBy>Catherine Molyneux</cp:lastModifiedBy>
  <cp:revision>33</cp:revision>
  <cp:lastPrinted>2014-10-06T12:51:19Z</cp:lastPrinted>
  <dcterms:created xsi:type="dcterms:W3CDTF">2009-01-12T10:23:52Z</dcterms:created>
  <dcterms:modified xsi:type="dcterms:W3CDTF">2021-02-02T16:21:27Z</dcterms:modified>
</cp:coreProperties>
</file>