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media2.WAV" ContentType="audio/x-wav"/>
  <Override PartName="/ppt/media/media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257" r:id="rId5"/>
    <p:sldId id="259" r:id="rId6"/>
    <p:sldId id="263" r:id="rId7"/>
    <p:sldId id="261" r:id="rId8"/>
    <p:sldId id="262" r:id="rId9"/>
    <p:sldId id="283" r:id="rId10"/>
    <p:sldId id="285" r:id="rId11"/>
    <p:sldId id="284" r:id="rId12"/>
    <p:sldId id="286" r:id="rId13"/>
    <p:sldId id="269" r:id="rId14"/>
    <p:sldId id="270" r:id="rId15"/>
    <p:sldId id="271" r:id="rId16"/>
    <p:sldId id="272" r:id="rId17"/>
    <p:sldId id="290" r:id="rId18"/>
    <p:sldId id="273" r:id="rId19"/>
    <p:sldId id="274" r:id="rId20"/>
    <p:sldId id="291" r:id="rId21"/>
    <p:sldId id="276" r:id="rId22"/>
    <p:sldId id="288" r:id="rId23"/>
    <p:sldId id="292" r:id="rId24"/>
    <p:sldId id="289"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D63CC-A33A-4855-A6D5-173397FC0EA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11B4FDB9-F94A-4F5D-9041-5773A24E1E38}">
      <dgm:prSet phldrT="[Text]"/>
      <dgm:spPr/>
      <dgm:t>
        <a:bodyPr/>
        <a:lstStyle/>
        <a:p>
          <a:r>
            <a:rPr lang="en-GB" dirty="0" smtClean="0"/>
            <a:t>Minimisation</a:t>
          </a:r>
          <a:endParaRPr lang="en-GB" dirty="0"/>
        </a:p>
      </dgm:t>
    </dgm:pt>
    <dgm:pt modelId="{68F5EBDB-BF0C-438E-BA32-705FEEC0FDC2}" type="parTrans" cxnId="{4A5389D5-DBFA-4A2F-B7D5-66C3712FC56C}">
      <dgm:prSet/>
      <dgm:spPr/>
      <dgm:t>
        <a:bodyPr/>
        <a:lstStyle/>
        <a:p>
          <a:endParaRPr lang="en-GB"/>
        </a:p>
      </dgm:t>
    </dgm:pt>
    <dgm:pt modelId="{B0CCC870-B797-47A3-8876-1DCAC0A6C2EA}" type="sibTrans" cxnId="{4A5389D5-DBFA-4A2F-B7D5-66C3712FC56C}">
      <dgm:prSet/>
      <dgm:spPr/>
      <dgm:t>
        <a:bodyPr/>
        <a:lstStyle/>
        <a:p>
          <a:endParaRPr lang="en-GB"/>
        </a:p>
      </dgm:t>
    </dgm:pt>
    <dgm:pt modelId="{F8A7A545-876A-4DE4-BC91-1D1A04F671E7}">
      <dgm:prSet phldrT="[Text]"/>
      <dgm:spPr/>
      <dgm:t>
        <a:bodyPr/>
        <a:lstStyle/>
        <a:p>
          <a:r>
            <a:rPr lang="en-GB" dirty="0" smtClean="0"/>
            <a:t>Maximisation</a:t>
          </a:r>
          <a:endParaRPr lang="en-GB" dirty="0"/>
        </a:p>
      </dgm:t>
    </dgm:pt>
    <dgm:pt modelId="{B58A0EAE-5FC5-4BAD-A592-B751A2F51B7E}" type="parTrans" cxnId="{67DBAE32-8065-4147-B32B-3C8BADE97747}">
      <dgm:prSet/>
      <dgm:spPr/>
      <dgm:t>
        <a:bodyPr/>
        <a:lstStyle/>
        <a:p>
          <a:endParaRPr lang="en-GB"/>
        </a:p>
      </dgm:t>
    </dgm:pt>
    <dgm:pt modelId="{1C6FBE02-D486-45D9-A76D-DA7889B6AB7B}" type="sibTrans" cxnId="{67DBAE32-8065-4147-B32B-3C8BADE97747}">
      <dgm:prSet/>
      <dgm:spPr/>
      <dgm:t>
        <a:bodyPr/>
        <a:lstStyle/>
        <a:p>
          <a:endParaRPr lang="en-GB"/>
        </a:p>
      </dgm:t>
    </dgm:pt>
    <dgm:pt modelId="{717BF4F5-F3E4-4462-8020-CCC70D55F362}">
      <dgm:prSet phldrT="[Text]"/>
      <dgm:spPr/>
      <dgm:t>
        <a:bodyPr/>
        <a:lstStyle/>
        <a:p>
          <a:r>
            <a:rPr lang="en-GB" dirty="0" smtClean="0"/>
            <a:t>Selective Abstraction</a:t>
          </a:r>
          <a:endParaRPr lang="en-GB" dirty="0"/>
        </a:p>
      </dgm:t>
    </dgm:pt>
    <dgm:pt modelId="{D5187523-85E6-42DD-B0EC-2CEBDC46BA08}" type="parTrans" cxnId="{8A883CB2-D5A3-4433-B5FF-0647D0DE7F9E}">
      <dgm:prSet/>
      <dgm:spPr/>
      <dgm:t>
        <a:bodyPr/>
        <a:lstStyle/>
        <a:p>
          <a:endParaRPr lang="en-GB"/>
        </a:p>
      </dgm:t>
    </dgm:pt>
    <dgm:pt modelId="{FFF227B5-9AC2-4013-B461-3EFAA5A1AE0A}" type="sibTrans" cxnId="{8A883CB2-D5A3-4433-B5FF-0647D0DE7F9E}">
      <dgm:prSet/>
      <dgm:spPr/>
      <dgm:t>
        <a:bodyPr/>
        <a:lstStyle/>
        <a:p>
          <a:endParaRPr lang="en-GB"/>
        </a:p>
      </dgm:t>
    </dgm:pt>
    <dgm:pt modelId="{CB893CD8-65E4-4C96-88D0-6BF019635BC5}">
      <dgm:prSet phldrT="[Text]"/>
      <dgm:spPr/>
      <dgm:t>
        <a:bodyPr/>
        <a:lstStyle/>
        <a:p>
          <a:r>
            <a:rPr lang="en-GB" dirty="0" smtClean="0"/>
            <a:t>All or Nothing thinking</a:t>
          </a:r>
          <a:endParaRPr lang="en-GB" dirty="0"/>
        </a:p>
      </dgm:t>
    </dgm:pt>
    <dgm:pt modelId="{C7994112-43A9-42DA-AD36-A443FB392B25}" type="parTrans" cxnId="{9C5A37A9-DE15-42AF-BF30-D425A749098A}">
      <dgm:prSet/>
      <dgm:spPr/>
      <dgm:t>
        <a:bodyPr/>
        <a:lstStyle/>
        <a:p>
          <a:endParaRPr lang="en-GB"/>
        </a:p>
      </dgm:t>
    </dgm:pt>
    <dgm:pt modelId="{F739BBAA-C7DB-450B-8C74-84B4D1953EAA}" type="sibTrans" cxnId="{9C5A37A9-DE15-42AF-BF30-D425A749098A}">
      <dgm:prSet/>
      <dgm:spPr/>
      <dgm:t>
        <a:bodyPr/>
        <a:lstStyle/>
        <a:p>
          <a:endParaRPr lang="en-GB"/>
        </a:p>
      </dgm:t>
    </dgm:pt>
    <dgm:pt modelId="{163BD3AD-468D-4A7A-9557-61EC0418D45C}">
      <dgm:prSet/>
      <dgm:spPr/>
      <dgm:t>
        <a:bodyPr/>
        <a:lstStyle/>
        <a:p>
          <a:r>
            <a:rPr lang="en-GB" dirty="0" smtClean="0"/>
            <a:t>Minimising successes – e.g. Good exam grade was luck</a:t>
          </a:r>
          <a:endParaRPr lang="en-GB" dirty="0"/>
        </a:p>
      </dgm:t>
    </dgm:pt>
    <dgm:pt modelId="{A3369D3B-34B5-40ED-B42D-58BA7D46E711}" type="parTrans" cxnId="{67C10C29-E2E1-45BE-BB0C-71AFF9BCAB37}">
      <dgm:prSet/>
      <dgm:spPr/>
      <dgm:t>
        <a:bodyPr/>
        <a:lstStyle/>
        <a:p>
          <a:endParaRPr lang="en-GB"/>
        </a:p>
      </dgm:t>
    </dgm:pt>
    <dgm:pt modelId="{8146E339-658B-4AA6-924F-56EB0C29EB07}" type="sibTrans" cxnId="{67C10C29-E2E1-45BE-BB0C-71AFF9BCAB37}">
      <dgm:prSet/>
      <dgm:spPr/>
      <dgm:t>
        <a:bodyPr/>
        <a:lstStyle/>
        <a:p>
          <a:endParaRPr lang="en-GB"/>
        </a:p>
      </dgm:t>
    </dgm:pt>
    <dgm:pt modelId="{4F49CCDC-3ACD-4F03-A488-74DA7B42EBA1}">
      <dgm:prSet/>
      <dgm:spPr/>
      <dgm:t>
        <a:bodyPr/>
        <a:lstStyle/>
        <a:p>
          <a:r>
            <a:rPr lang="en-GB" dirty="0" smtClean="0"/>
            <a:t>Maximising trivial failures – e.g. Failing at Sudoku puzzle</a:t>
          </a:r>
          <a:endParaRPr lang="en-GB" dirty="0"/>
        </a:p>
      </dgm:t>
    </dgm:pt>
    <dgm:pt modelId="{5EAC8AEF-7677-4DBE-A48F-60C487E71600}" type="parTrans" cxnId="{F36948BA-CD32-418E-9486-CC4D37BA4E38}">
      <dgm:prSet/>
      <dgm:spPr/>
      <dgm:t>
        <a:bodyPr/>
        <a:lstStyle/>
        <a:p>
          <a:endParaRPr lang="en-GB"/>
        </a:p>
      </dgm:t>
    </dgm:pt>
    <dgm:pt modelId="{6D401C40-B50B-42D6-AE55-B41583EF8718}" type="sibTrans" cxnId="{F36948BA-CD32-418E-9486-CC4D37BA4E38}">
      <dgm:prSet/>
      <dgm:spPr/>
      <dgm:t>
        <a:bodyPr/>
        <a:lstStyle/>
        <a:p>
          <a:endParaRPr lang="en-GB"/>
        </a:p>
      </dgm:t>
    </dgm:pt>
    <dgm:pt modelId="{6211A53E-3D7C-40F4-BE12-2C6D775C4D1C}">
      <dgm:prSet/>
      <dgm:spPr/>
      <dgm:t>
        <a:bodyPr/>
        <a:lstStyle/>
        <a:p>
          <a:r>
            <a:rPr lang="en-GB" dirty="0" smtClean="0"/>
            <a:t>Focussing on negative aspects of life, ignoring wider picture</a:t>
          </a:r>
          <a:endParaRPr lang="en-GB" dirty="0"/>
        </a:p>
      </dgm:t>
    </dgm:pt>
    <dgm:pt modelId="{3C8B4E16-71F4-4A31-AB1D-1FEBE754AE6C}" type="parTrans" cxnId="{5A520DA4-70BD-4704-9149-CB17A3AA8225}">
      <dgm:prSet/>
      <dgm:spPr/>
      <dgm:t>
        <a:bodyPr/>
        <a:lstStyle/>
        <a:p>
          <a:endParaRPr lang="en-GB"/>
        </a:p>
      </dgm:t>
    </dgm:pt>
    <dgm:pt modelId="{0D44C0C0-6AB7-4B61-8381-991093F714F1}" type="sibTrans" cxnId="{5A520DA4-70BD-4704-9149-CB17A3AA8225}">
      <dgm:prSet/>
      <dgm:spPr/>
      <dgm:t>
        <a:bodyPr/>
        <a:lstStyle/>
        <a:p>
          <a:endParaRPr lang="en-GB"/>
        </a:p>
      </dgm:t>
    </dgm:pt>
    <dgm:pt modelId="{6645A2D3-7608-4A21-8F37-2A0B77806330}">
      <dgm:prSet custT="1"/>
      <dgm:spPr/>
      <dgm:t>
        <a:bodyPr/>
        <a:lstStyle/>
        <a:p>
          <a:r>
            <a:rPr lang="en-GB" sz="1600" dirty="0" smtClean="0"/>
            <a:t>Black and white thinking (ignoring middle ground) e.g. Success </a:t>
          </a:r>
          <a:r>
            <a:rPr lang="en-GB" sz="1600" b="1" i="1" u="sng" dirty="0" smtClean="0"/>
            <a:t>OR</a:t>
          </a:r>
          <a:r>
            <a:rPr lang="en-GB" sz="1600" dirty="0" smtClean="0"/>
            <a:t> failure</a:t>
          </a:r>
          <a:endParaRPr lang="en-GB" sz="1600" dirty="0"/>
        </a:p>
      </dgm:t>
    </dgm:pt>
    <dgm:pt modelId="{3139E549-8D91-4941-9906-EE702F485555}" type="parTrans" cxnId="{3E88C137-245C-4F7B-94CB-4D0EB5C59EE5}">
      <dgm:prSet/>
      <dgm:spPr/>
      <dgm:t>
        <a:bodyPr/>
        <a:lstStyle/>
        <a:p>
          <a:endParaRPr lang="en-GB"/>
        </a:p>
      </dgm:t>
    </dgm:pt>
    <dgm:pt modelId="{B03716F5-185B-4DB9-9801-A7A18DA696D0}" type="sibTrans" cxnId="{3E88C137-245C-4F7B-94CB-4D0EB5C59EE5}">
      <dgm:prSet/>
      <dgm:spPr/>
      <dgm:t>
        <a:bodyPr/>
        <a:lstStyle/>
        <a:p>
          <a:endParaRPr lang="en-GB"/>
        </a:p>
      </dgm:t>
    </dgm:pt>
    <dgm:pt modelId="{E19266C3-ED7B-4B15-910C-507288D9E0A5}" type="pres">
      <dgm:prSet presAssocID="{B65D63CC-A33A-4855-A6D5-173397FC0EA6}" presName="linear" presStyleCnt="0">
        <dgm:presLayoutVars>
          <dgm:dir/>
          <dgm:animLvl val="lvl"/>
          <dgm:resizeHandles val="exact"/>
        </dgm:presLayoutVars>
      </dgm:prSet>
      <dgm:spPr/>
      <dgm:t>
        <a:bodyPr/>
        <a:lstStyle/>
        <a:p>
          <a:endParaRPr lang="en-GB"/>
        </a:p>
      </dgm:t>
    </dgm:pt>
    <dgm:pt modelId="{698B283F-54F4-4314-AA6C-871C286B8366}" type="pres">
      <dgm:prSet presAssocID="{11B4FDB9-F94A-4F5D-9041-5773A24E1E38}" presName="parentLin" presStyleCnt="0"/>
      <dgm:spPr/>
      <dgm:t>
        <a:bodyPr/>
        <a:lstStyle/>
        <a:p>
          <a:endParaRPr lang="en-GB"/>
        </a:p>
      </dgm:t>
    </dgm:pt>
    <dgm:pt modelId="{4FDDF71B-EF8C-46E1-BDC6-0FE1A0E94CAB}" type="pres">
      <dgm:prSet presAssocID="{11B4FDB9-F94A-4F5D-9041-5773A24E1E38}" presName="parentLeftMargin" presStyleLbl="node1" presStyleIdx="0" presStyleCnt="4"/>
      <dgm:spPr/>
      <dgm:t>
        <a:bodyPr/>
        <a:lstStyle/>
        <a:p>
          <a:endParaRPr lang="en-GB"/>
        </a:p>
      </dgm:t>
    </dgm:pt>
    <dgm:pt modelId="{ABF3625A-7BD2-4ABB-BAA6-48167DE1C500}" type="pres">
      <dgm:prSet presAssocID="{11B4FDB9-F94A-4F5D-9041-5773A24E1E38}" presName="parentText" presStyleLbl="node1" presStyleIdx="0" presStyleCnt="4">
        <dgm:presLayoutVars>
          <dgm:chMax val="0"/>
          <dgm:bulletEnabled val="1"/>
        </dgm:presLayoutVars>
      </dgm:prSet>
      <dgm:spPr/>
      <dgm:t>
        <a:bodyPr/>
        <a:lstStyle/>
        <a:p>
          <a:endParaRPr lang="en-GB"/>
        </a:p>
      </dgm:t>
    </dgm:pt>
    <dgm:pt modelId="{D709D3D8-77F9-495B-8A2C-25644B64357A}" type="pres">
      <dgm:prSet presAssocID="{11B4FDB9-F94A-4F5D-9041-5773A24E1E38}" presName="negativeSpace" presStyleCnt="0"/>
      <dgm:spPr/>
      <dgm:t>
        <a:bodyPr/>
        <a:lstStyle/>
        <a:p>
          <a:endParaRPr lang="en-GB"/>
        </a:p>
      </dgm:t>
    </dgm:pt>
    <dgm:pt modelId="{DA4EB747-2DCB-493D-8E61-F9961D131C87}" type="pres">
      <dgm:prSet presAssocID="{11B4FDB9-F94A-4F5D-9041-5773A24E1E38}" presName="childText" presStyleLbl="conFgAcc1" presStyleIdx="0" presStyleCnt="4">
        <dgm:presLayoutVars>
          <dgm:bulletEnabled val="1"/>
        </dgm:presLayoutVars>
      </dgm:prSet>
      <dgm:spPr/>
      <dgm:t>
        <a:bodyPr/>
        <a:lstStyle/>
        <a:p>
          <a:endParaRPr lang="en-GB"/>
        </a:p>
      </dgm:t>
    </dgm:pt>
    <dgm:pt modelId="{BBD54060-2876-417F-982E-910851102047}" type="pres">
      <dgm:prSet presAssocID="{B0CCC870-B797-47A3-8876-1DCAC0A6C2EA}" presName="spaceBetweenRectangles" presStyleCnt="0"/>
      <dgm:spPr/>
      <dgm:t>
        <a:bodyPr/>
        <a:lstStyle/>
        <a:p>
          <a:endParaRPr lang="en-GB"/>
        </a:p>
      </dgm:t>
    </dgm:pt>
    <dgm:pt modelId="{F702B484-59D9-41C7-A5A2-C6F557216864}" type="pres">
      <dgm:prSet presAssocID="{F8A7A545-876A-4DE4-BC91-1D1A04F671E7}" presName="parentLin" presStyleCnt="0"/>
      <dgm:spPr/>
      <dgm:t>
        <a:bodyPr/>
        <a:lstStyle/>
        <a:p>
          <a:endParaRPr lang="en-GB"/>
        </a:p>
      </dgm:t>
    </dgm:pt>
    <dgm:pt modelId="{70E62597-FE5B-435E-A3AC-8612CE85CBB6}" type="pres">
      <dgm:prSet presAssocID="{F8A7A545-876A-4DE4-BC91-1D1A04F671E7}" presName="parentLeftMargin" presStyleLbl="node1" presStyleIdx="0" presStyleCnt="4"/>
      <dgm:spPr/>
      <dgm:t>
        <a:bodyPr/>
        <a:lstStyle/>
        <a:p>
          <a:endParaRPr lang="en-GB"/>
        </a:p>
      </dgm:t>
    </dgm:pt>
    <dgm:pt modelId="{39C1F29B-8826-45BD-9A0C-79AFF7FD1BCB}" type="pres">
      <dgm:prSet presAssocID="{F8A7A545-876A-4DE4-BC91-1D1A04F671E7}" presName="parentText" presStyleLbl="node1" presStyleIdx="1" presStyleCnt="4">
        <dgm:presLayoutVars>
          <dgm:chMax val="0"/>
          <dgm:bulletEnabled val="1"/>
        </dgm:presLayoutVars>
      </dgm:prSet>
      <dgm:spPr/>
      <dgm:t>
        <a:bodyPr/>
        <a:lstStyle/>
        <a:p>
          <a:endParaRPr lang="en-GB"/>
        </a:p>
      </dgm:t>
    </dgm:pt>
    <dgm:pt modelId="{A4F4FCEE-B063-409E-8661-46B3CD96811F}" type="pres">
      <dgm:prSet presAssocID="{F8A7A545-876A-4DE4-BC91-1D1A04F671E7}" presName="negativeSpace" presStyleCnt="0"/>
      <dgm:spPr/>
      <dgm:t>
        <a:bodyPr/>
        <a:lstStyle/>
        <a:p>
          <a:endParaRPr lang="en-GB"/>
        </a:p>
      </dgm:t>
    </dgm:pt>
    <dgm:pt modelId="{5D246E42-0D83-4595-A874-265F8F16DC4A}" type="pres">
      <dgm:prSet presAssocID="{F8A7A545-876A-4DE4-BC91-1D1A04F671E7}" presName="childText" presStyleLbl="conFgAcc1" presStyleIdx="1" presStyleCnt="4">
        <dgm:presLayoutVars>
          <dgm:bulletEnabled val="1"/>
        </dgm:presLayoutVars>
      </dgm:prSet>
      <dgm:spPr/>
      <dgm:t>
        <a:bodyPr/>
        <a:lstStyle/>
        <a:p>
          <a:endParaRPr lang="en-GB"/>
        </a:p>
      </dgm:t>
    </dgm:pt>
    <dgm:pt modelId="{C12945D6-EDAA-4F6D-B60A-0D59A81E98F0}" type="pres">
      <dgm:prSet presAssocID="{1C6FBE02-D486-45D9-A76D-DA7889B6AB7B}" presName="spaceBetweenRectangles" presStyleCnt="0"/>
      <dgm:spPr/>
      <dgm:t>
        <a:bodyPr/>
        <a:lstStyle/>
        <a:p>
          <a:endParaRPr lang="en-GB"/>
        </a:p>
      </dgm:t>
    </dgm:pt>
    <dgm:pt modelId="{31890A7F-6506-4C83-A566-D35C22CB8629}" type="pres">
      <dgm:prSet presAssocID="{717BF4F5-F3E4-4462-8020-CCC70D55F362}" presName="parentLin" presStyleCnt="0"/>
      <dgm:spPr/>
      <dgm:t>
        <a:bodyPr/>
        <a:lstStyle/>
        <a:p>
          <a:endParaRPr lang="en-GB"/>
        </a:p>
      </dgm:t>
    </dgm:pt>
    <dgm:pt modelId="{1C89DE1F-F6B3-4752-B65B-A7B309B0740E}" type="pres">
      <dgm:prSet presAssocID="{717BF4F5-F3E4-4462-8020-CCC70D55F362}" presName="parentLeftMargin" presStyleLbl="node1" presStyleIdx="1" presStyleCnt="4"/>
      <dgm:spPr/>
      <dgm:t>
        <a:bodyPr/>
        <a:lstStyle/>
        <a:p>
          <a:endParaRPr lang="en-GB"/>
        </a:p>
      </dgm:t>
    </dgm:pt>
    <dgm:pt modelId="{FB67163B-8FE8-4214-964A-CBC6548039A3}" type="pres">
      <dgm:prSet presAssocID="{717BF4F5-F3E4-4462-8020-CCC70D55F362}" presName="parentText" presStyleLbl="node1" presStyleIdx="2" presStyleCnt="4">
        <dgm:presLayoutVars>
          <dgm:chMax val="0"/>
          <dgm:bulletEnabled val="1"/>
        </dgm:presLayoutVars>
      </dgm:prSet>
      <dgm:spPr/>
      <dgm:t>
        <a:bodyPr/>
        <a:lstStyle/>
        <a:p>
          <a:endParaRPr lang="en-GB"/>
        </a:p>
      </dgm:t>
    </dgm:pt>
    <dgm:pt modelId="{84930FBE-A951-40D7-A69D-B4BE8714E3F0}" type="pres">
      <dgm:prSet presAssocID="{717BF4F5-F3E4-4462-8020-CCC70D55F362}" presName="negativeSpace" presStyleCnt="0"/>
      <dgm:spPr/>
      <dgm:t>
        <a:bodyPr/>
        <a:lstStyle/>
        <a:p>
          <a:endParaRPr lang="en-GB"/>
        </a:p>
      </dgm:t>
    </dgm:pt>
    <dgm:pt modelId="{1377FDAC-2A89-49C0-A1CE-B5C36D9580E0}" type="pres">
      <dgm:prSet presAssocID="{717BF4F5-F3E4-4462-8020-CCC70D55F362}" presName="childText" presStyleLbl="conFgAcc1" presStyleIdx="2" presStyleCnt="4">
        <dgm:presLayoutVars>
          <dgm:bulletEnabled val="1"/>
        </dgm:presLayoutVars>
      </dgm:prSet>
      <dgm:spPr/>
      <dgm:t>
        <a:bodyPr/>
        <a:lstStyle/>
        <a:p>
          <a:endParaRPr lang="en-GB"/>
        </a:p>
      </dgm:t>
    </dgm:pt>
    <dgm:pt modelId="{ADB12066-B92F-4136-B09D-990F096F65A2}" type="pres">
      <dgm:prSet presAssocID="{FFF227B5-9AC2-4013-B461-3EFAA5A1AE0A}" presName="spaceBetweenRectangles" presStyleCnt="0"/>
      <dgm:spPr/>
      <dgm:t>
        <a:bodyPr/>
        <a:lstStyle/>
        <a:p>
          <a:endParaRPr lang="en-GB"/>
        </a:p>
      </dgm:t>
    </dgm:pt>
    <dgm:pt modelId="{BC4BA29C-AD4E-4630-9224-B1F1EBF7415A}" type="pres">
      <dgm:prSet presAssocID="{CB893CD8-65E4-4C96-88D0-6BF019635BC5}" presName="parentLin" presStyleCnt="0"/>
      <dgm:spPr/>
      <dgm:t>
        <a:bodyPr/>
        <a:lstStyle/>
        <a:p>
          <a:endParaRPr lang="en-GB"/>
        </a:p>
      </dgm:t>
    </dgm:pt>
    <dgm:pt modelId="{FB31BCCC-5639-4FD9-BB15-7FE97F7FDDB4}" type="pres">
      <dgm:prSet presAssocID="{CB893CD8-65E4-4C96-88D0-6BF019635BC5}" presName="parentLeftMargin" presStyleLbl="node1" presStyleIdx="2" presStyleCnt="4"/>
      <dgm:spPr/>
      <dgm:t>
        <a:bodyPr/>
        <a:lstStyle/>
        <a:p>
          <a:endParaRPr lang="en-GB"/>
        </a:p>
      </dgm:t>
    </dgm:pt>
    <dgm:pt modelId="{162FE0B1-0E68-4BDE-B5B0-1CADDF0FFF20}" type="pres">
      <dgm:prSet presAssocID="{CB893CD8-65E4-4C96-88D0-6BF019635BC5}" presName="parentText" presStyleLbl="node1" presStyleIdx="3" presStyleCnt="4">
        <dgm:presLayoutVars>
          <dgm:chMax val="0"/>
          <dgm:bulletEnabled val="1"/>
        </dgm:presLayoutVars>
      </dgm:prSet>
      <dgm:spPr/>
      <dgm:t>
        <a:bodyPr/>
        <a:lstStyle/>
        <a:p>
          <a:endParaRPr lang="en-GB"/>
        </a:p>
      </dgm:t>
    </dgm:pt>
    <dgm:pt modelId="{19D203F4-2C1C-4453-BDBF-80A47196C7A1}" type="pres">
      <dgm:prSet presAssocID="{CB893CD8-65E4-4C96-88D0-6BF019635BC5}" presName="negativeSpace" presStyleCnt="0"/>
      <dgm:spPr/>
      <dgm:t>
        <a:bodyPr/>
        <a:lstStyle/>
        <a:p>
          <a:endParaRPr lang="en-GB"/>
        </a:p>
      </dgm:t>
    </dgm:pt>
    <dgm:pt modelId="{76607714-249F-4CB2-9541-65C1AC170CB0}" type="pres">
      <dgm:prSet presAssocID="{CB893CD8-65E4-4C96-88D0-6BF019635BC5}" presName="childText" presStyleLbl="conFgAcc1" presStyleIdx="3" presStyleCnt="4">
        <dgm:presLayoutVars>
          <dgm:bulletEnabled val="1"/>
        </dgm:presLayoutVars>
      </dgm:prSet>
      <dgm:spPr/>
      <dgm:t>
        <a:bodyPr/>
        <a:lstStyle/>
        <a:p>
          <a:endParaRPr lang="en-GB"/>
        </a:p>
      </dgm:t>
    </dgm:pt>
  </dgm:ptLst>
  <dgm:cxnLst>
    <dgm:cxn modelId="{72498AE7-7D1A-40AB-8353-2A4E54F3E5DE}" type="presOf" srcId="{CB893CD8-65E4-4C96-88D0-6BF019635BC5}" destId="{162FE0B1-0E68-4BDE-B5B0-1CADDF0FFF20}" srcOrd="1" destOrd="0" presId="urn:microsoft.com/office/officeart/2005/8/layout/list1"/>
    <dgm:cxn modelId="{3E88C137-245C-4F7B-94CB-4D0EB5C59EE5}" srcId="{CB893CD8-65E4-4C96-88D0-6BF019635BC5}" destId="{6645A2D3-7608-4A21-8F37-2A0B77806330}" srcOrd="0" destOrd="0" parTransId="{3139E549-8D91-4941-9906-EE702F485555}" sibTransId="{B03716F5-185B-4DB9-9801-A7A18DA696D0}"/>
    <dgm:cxn modelId="{800B80B3-D22A-4DCC-AEF5-C7687955322A}" type="presOf" srcId="{717BF4F5-F3E4-4462-8020-CCC70D55F362}" destId="{FB67163B-8FE8-4214-964A-CBC6548039A3}" srcOrd="1" destOrd="0" presId="urn:microsoft.com/office/officeart/2005/8/layout/list1"/>
    <dgm:cxn modelId="{512640FD-FA64-4219-8761-B12C3D97FFCC}" type="presOf" srcId="{B65D63CC-A33A-4855-A6D5-173397FC0EA6}" destId="{E19266C3-ED7B-4B15-910C-507288D9E0A5}" srcOrd="0" destOrd="0" presId="urn:microsoft.com/office/officeart/2005/8/layout/list1"/>
    <dgm:cxn modelId="{67C10C29-E2E1-45BE-BB0C-71AFF9BCAB37}" srcId="{11B4FDB9-F94A-4F5D-9041-5773A24E1E38}" destId="{163BD3AD-468D-4A7A-9557-61EC0418D45C}" srcOrd="0" destOrd="0" parTransId="{A3369D3B-34B5-40ED-B42D-58BA7D46E711}" sibTransId="{8146E339-658B-4AA6-924F-56EB0C29EB07}"/>
    <dgm:cxn modelId="{7E6A0C21-879D-4ABC-9EBA-F13D2BEC6F9E}" type="presOf" srcId="{11B4FDB9-F94A-4F5D-9041-5773A24E1E38}" destId="{ABF3625A-7BD2-4ABB-BAA6-48167DE1C500}" srcOrd="1" destOrd="0" presId="urn:microsoft.com/office/officeart/2005/8/layout/list1"/>
    <dgm:cxn modelId="{97F3B7C0-E36A-4FF9-B267-1C6308C342FB}" type="presOf" srcId="{6211A53E-3D7C-40F4-BE12-2C6D775C4D1C}" destId="{1377FDAC-2A89-49C0-A1CE-B5C36D9580E0}" srcOrd="0" destOrd="0" presId="urn:microsoft.com/office/officeart/2005/8/layout/list1"/>
    <dgm:cxn modelId="{5A520DA4-70BD-4704-9149-CB17A3AA8225}" srcId="{717BF4F5-F3E4-4462-8020-CCC70D55F362}" destId="{6211A53E-3D7C-40F4-BE12-2C6D775C4D1C}" srcOrd="0" destOrd="0" parTransId="{3C8B4E16-71F4-4A31-AB1D-1FEBE754AE6C}" sibTransId="{0D44C0C0-6AB7-4B61-8381-991093F714F1}"/>
    <dgm:cxn modelId="{F36948BA-CD32-418E-9486-CC4D37BA4E38}" srcId="{F8A7A545-876A-4DE4-BC91-1D1A04F671E7}" destId="{4F49CCDC-3ACD-4F03-A488-74DA7B42EBA1}" srcOrd="0" destOrd="0" parTransId="{5EAC8AEF-7677-4DBE-A48F-60C487E71600}" sibTransId="{6D401C40-B50B-42D6-AE55-B41583EF8718}"/>
    <dgm:cxn modelId="{8A883CB2-D5A3-4433-B5FF-0647D0DE7F9E}" srcId="{B65D63CC-A33A-4855-A6D5-173397FC0EA6}" destId="{717BF4F5-F3E4-4462-8020-CCC70D55F362}" srcOrd="2" destOrd="0" parTransId="{D5187523-85E6-42DD-B0EC-2CEBDC46BA08}" sibTransId="{FFF227B5-9AC2-4013-B461-3EFAA5A1AE0A}"/>
    <dgm:cxn modelId="{67571272-4BBB-439D-B6FD-D077136607C0}" type="presOf" srcId="{F8A7A545-876A-4DE4-BC91-1D1A04F671E7}" destId="{70E62597-FE5B-435E-A3AC-8612CE85CBB6}" srcOrd="0" destOrd="0" presId="urn:microsoft.com/office/officeart/2005/8/layout/list1"/>
    <dgm:cxn modelId="{0434CD79-3A44-4175-A72E-E028A54ED3D2}" type="presOf" srcId="{4F49CCDC-3ACD-4F03-A488-74DA7B42EBA1}" destId="{5D246E42-0D83-4595-A874-265F8F16DC4A}" srcOrd="0" destOrd="0" presId="urn:microsoft.com/office/officeart/2005/8/layout/list1"/>
    <dgm:cxn modelId="{36E0B8A9-4AAB-4110-BEB6-C3A82FE5D7C5}" type="presOf" srcId="{6645A2D3-7608-4A21-8F37-2A0B77806330}" destId="{76607714-249F-4CB2-9541-65C1AC170CB0}" srcOrd="0" destOrd="0" presId="urn:microsoft.com/office/officeart/2005/8/layout/list1"/>
    <dgm:cxn modelId="{67DBAE32-8065-4147-B32B-3C8BADE97747}" srcId="{B65D63CC-A33A-4855-A6D5-173397FC0EA6}" destId="{F8A7A545-876A-4DE4-BC91-1D1A04F671E7}" srcOrd="1" destOrd="0" parTransId="{B58A0EAE-5FC5-4BAD-A592-B751A2F51B7E}" sibTransId="{1C6FBE02-D486-45D9-A76D-DA7889B6AB7B}"/>
    <dgm:cxn modelId="{1E50C255-F283-444E-93CA-97BB6359650C}" type="presOf" srcId="{11B4FDB9-F94A-4F5D-9041-5773A24E1E38}" destId="{4FDDF71B-EF8C-46E1-BDC6-0FE1A0E94CAB}" srcOrd="0" destOrd="0" presId="urn:microsoft.com/office/officeart/2005/8/layout/list1"/>
    <dgm:cxn modelId="{9D3C0659-A4F9-416E-8750-5798E5C6458B}" type="presOf" srcId="{717BF4F5-F3E4-4462-8020-CCC70D55F362}" destId="{1C89DE1F-F6B3-4752-B65B-A7B309B0740E}" srcOrd="0" destOrd="0" presId="urn:microsoft.com/office/officeart/2005/8/layout/list1"/>
    <dgm:cxn modelId="{998B50AC-3B94-4577-B892-9E6C981EA603}" type="presOf" srcId="{CB893CD8-65E4-4C96-88D0-6BF019635BC5}" destId="{FB31BCCC-5639-4FD9-BB15-7FE97F7FDDB4}" srcOrd="0" destOrd="0" presId="urn:microsoft.com/office/officeart/2005/8/layout/list1"/>
    <dgm:cxn modelId="{02867265-C8A0-4B2B-8937-17E62984AADB}" type="presOf" srcId="{163BD3AD-468D-4A7A-9557-61EC0418D45C}" destId="{DA4EB747-2DCB-493D-8E61-F9961D131C87}" srcOrd="0" destOrd="0" presId="urn:microsoft.com/office/officeart/2005/8/layout/list1"/>
    <dgm:cxn modelId="{B4793FB1-5511-415B-958A-52EF16B979C1}" type="presOf" srcId="{F8A7A545-876A-4DE4-BC91-1D1A04F671E7}" destId="{39C1F29B-8826-45BD-9A0C-79AFF7FD1BCB}" srcOrd="1" destOrd="0" presId="urn:microsoft.com/office/officeart/2005/8/layout/list1"/>
    <dgm:cxn modelId="{4A5389D5-DBFA-4A2F-B7D5-66C3712FC56C}" srcId="{B65D63CC-A33A-4855-A6D5-173397FC0EA6}" destId="{11B4FDB9-F94A-4F5D-9041-5773A24E1E38}" srcOrd="0" destOrd="0" parTransId="{68F5EBDB-BF0C-438E-BA32-705FEEC0FDC2}" sibTransId="{B0CCC870-B797-47A3-8876-1DCAC0A6C2EA}"/>
    <dgm:cxn modelId="{9C5A37A9-DE15-42AF-BF30-D425A749098A}" srcId="{B65D63CC-A33A-4855-A6D5-173397FC0EA6}" destId="{CB893CD8-65E4-4C96-88D0-6BF019635BC5}" srcOrd="3" destOrd="0" parTransId="{C7994112-43A9-42DA-AD36-A443FB392B25}" sibTransId="{F739BBAA-C7DB-450B-8C74-84B4D1953EAA}"/>
    <dgm:cxn modelId="{98168FB8-ADEE-44A6-9F52-607F7CA0C5B0}" type="presParOf" srcId="{E19266C3-ED7B-4B15-910C-507288D9E0A5}" destId="{698B283F-54F4-4314-AA6C-871C286B8366}" srcOrd="0" destOrd="0" presId="urn:microsoft.com/office/officeart/2005/8/layout/list1"/>
    <dgm:cxn modelId="{ACE81A4C-87AB-4E70-A04C-DDE1B2E51BB2}" type="presParOf" srcId="{698B283F-54F4-4314-AA6C-871C286B8366}" destId="{4FDDF71B-EF8C-46E1-BDC6-0FE1A0E94CAB}" srcOrd="0" destOrd="0" presId="urn:microsoft.com/office/officeart/2005/8/layout/list1"/>
    <dgm:cxn modelId="{260384FF-1E6D-4AE4-8DE5-FE201C9AFDA1}" type="presParOf" srcId="{698B283F-54F4-4314-AA6C-871C286B8366}" destId="{ABF3625A-7BD2-4ABB-BAA6-48167DE1C500}" srcOrd="1" destOrd="0" presId="urn:microsoft.com/office/officeart/2005/8/layout/list1"/>
    <dgm:cxn modelId="{6D7A90F6-B558-43F8-8B20-7565E2B91126}" type="presParOf" srcId="{E19266C3-ED7B-4B15-910C-507288D9E0A5}" destId="{D709D3D8-77F9-495B-8A2C-25644B64357A}" srcOrd="1" destOrd="0" presId="urn:microsoft.com/office/officeart/2005/8/layout/list1"/>
    <dgm:cxn modelId="{F12F6CB5-59BB-4636-B22E-7857EB4340BB}" type="presParOf" srcId="{E19266C3-ED7B-4B15-910C-507288D9E0A5}" destId="{DA4EB747-2DCB-493D-8E61-F9961D131C87}" srcOrd="2" destOrd="0" presId="urn:microsoft.com/office/officeart/2005/8/layout/list1"/>
    <dgm:cxn modelId="{11790E67-2588-4150-BF69-B4A5CD89FE1F}" type="presParOf" srcId="{E19266C3-ED7B-4B15-910C-507288D9E0A5}" destId="{BBD54060-2876-417F-982E-910851102047}" srcOrd="3" destOrd="0" presId="urn:microsoft.com/office/officeart/2005/8/layout/list1"/>
    <dgm:cxn modelId="{15E27A9A-E0EE-46AB-A7ED-EF0B647A9615}" type="presParOf" srcId="{E19266C3-ED7B-4B15-910C-507288D9E0A5}" destId="{F702B484-59D9-41C7-A5A2-C6F557216864}" srcOrd="4" destOrd="0" presId="urn:microsoft.com/office/officeart/2005/8/layout/list1"/>
    <dgm:cxn modelId="{0F4C4995-D29C-4D8F-92F9-039F0292D2FC}" type="presParOf" srcId="{F702B484-59D9-41C7-A5A2-C6F557216864}" destId="{70E62597-FE5B-435E-A3AC-8612CE85CBB6}" srcOrd="0" destOrd="0" presId="urn:microsoft.com/office/officeart/2005/8/layout/list1"/>
    <dgm:cxn modelId="{7A9D2278-DFEF-4165-8C29-D79459BBF614}" type="presParOf" srcId="{F702B484-59D9-41C7-A5A2-C6F557216864}" destId="{39C1F29B-8826-45BD-9A0C-79AFF7FD1BCB}" srcOrd="1" destOrd="0" presId="urn:microsoft.com/office/officeart/2005/8/layout/list1"/>
    <dgm:cxn modelId="{B28BBC2A-F109-48A8-9A99-C13F4DD59FD6}" type="presParOf" srcId="{E19266C3-ED7B-4B15-910C-507288D9E0A5}" destId="{A4F4FCEE-B063-409E-8661-46B3CD96811F}" srcOrd="5" destOrd="0" presId="urn:microsoft.com/office/officeart/2005/8/layout/list1"/>
    <dgm:cxn modelId="{7766B522-80FD-4D78-96E0-C24E0C98DC7B}" type="presParOf" srcId="{E19266C3-ED7B-4B15-910C-507288D9E0A5}" destId="{5D246E42-0D83-4595-A874-265F8F16DC4A}" srcOrd="6" destOrd="0" presId="urn:microsoft.com/office/officeart/2005/8/layout/list1"/>
    <dgm:cxn modelId="{8E5207AC-6FEE-4FAA-BA07-5BBA6333E3CE}" type="presParOf" srcId="{E19266C3-ED7B-4B15-910C-507288D9E0A5}" destId="{C12945D6-EDAA-4F6D-B60A-0D59A81E98F0}" srcOrd="7" destOrd="0" presId="urn:microsoft.com/office/officeart/2005/8/layout/list1"/>
    <dgm:cxn modelId="{28F91910-8B65-42BA-A00C-617ADAB9D739}" type="presParOf" srcId="{E19266C3-ED7B-4B15-910C-507288D9E0A5}" destId="{31890A7F-6506-4C83-A566-D35C22CB8629}" srcOrd="8" destOrd="0" presId="urn:microsoft.com/office/officeart/2005/8/layout/list1"/>
    <dgm:cxn modelId="{98FD265D-206C-4738-99C4-FBD8922FC4EF}" type="presParOf" srcId="{31890A7F-6506-4C83-A566-D35C22CB8629}" destId="{1C89DE1F-F6B3-4752-B65B-A7B309B0740E}" srcOrd="0" destOrd="0" presId="urn:microsoft.com/office/officeart/2005/8/layout/list1"/>
    <dgm:cxn modelId="{8F2D6CFC-EE9B-4D67-976E-F3B9EF1FEE10}" type="presParOf" srcId="{31890A7F-6506-4C83-A566-D35C22CB8629}" destId="{FB67163B-8FE8-4214-964A-CBC6548039A3}" srcOrd="1" destOrd="0" presId="urn:microsoft.com/office/officeart/2005/8/layout/list1"/>
    <dgm:cxn modelId="{420825E2-2503-43DF-8268-8C56CFFBD5E3}" type="presParOf" srcId="{E19266C3-ED7B-4B15-910C-507288D9E0A5}" destId="{84930FBE-A951-40D7-A69D-B4BE8714E3F0}" srcOrd="9" destOrd="0" presId="urn:microsoft.com/office/officeart/2005/8/layout/list1"/>
    <dgm:cxn modelId="{B8DBDB1A-391E-4CAF-9C7D-AE0B665EAED2}" type="presParOf" srcId="{E19266C3-ED7B-4B15-910C-507288D9E0A5}" destId="{1377FDAC-2A89-49C0-A1CE-B5C36D9580E0}" srcOrd="10" destOrd="0" presId="urn:microsoft.com/office/officeart/2005/8/layout/list1"/>
    <dgm:cxn modelId="{50925E41-39D4-4001-ADBC-1FF4DB58707D}" type="presParOf" srcId="{E19266C3-ED7B-4B15-910C-507288D9E0A5}" destId="{ADB12066-B92F-4136-B09D-990F096F65A2}" srcOrd="11" destOrd="0" presId="urn:microsoft.com/office/officeart/2005/8/layout/list1"/>
    <dgm:cxn modelId="{6887FDF6-2E20-43CF-9EF4-6629B5AEDD0A}" type="presParOf" srcId="{E19266C3-ED7B-4B15-910C-507288D9E0A5}" destId="{BC4BA29C-AD4E-4630-9224-B1F1EBF7415A}" srcOrd="12" destOrd="0" presId="urn:microsoft.com/office/officeart/2005/8/layout/list1"/>
    <dgm:cxn modelId="{428A3BCC-D831-473E-9E26-DBDB94DEBCBE}" type="presParOf" srcId="{BC4BA29C-AD4E-4630-9224-B1F1EBF7415A}" destId="{FB31BCCC-5639-4FD9-BB15-7FE97F7FDDB4}" srcOrd="0" destOrd="0" presId="urn:microsoft.com/office/officeart/2005/8/layout/list1"/>
    <dgm:cxn modelId="{ADB53A60-D62E-4267-B109-BE414811D115}" type="presParOf" srcId="{BC4BA29C-AD4E-4630-9224-B1F1EBF7415A}" destId="{162FE0B1-0E68-4BDE-B5B0-1CADDF0FFF20}" srcOrd="1" destOrd="0" presId="urn:microsoft.com/office/officeart/2005/8/layout/list1"/>
    <dgm:cxn modelId="{739602EE-51CB-4466-8523-22309C259FE7}" type="presParOf" srcId="{E19266C3-ED7B-4B15-910C-507288D9E0A5}" destId="{19D203F4-2C1C-4453-BDBF-80A47196C7A1}" srcOrd="13" destOrd="0" presId="urn:microsoft.com/office/officeart/2005/8/layout/list1"/>
    <dgm:cxn modelId="{14F7F4BA-6247-4162-9386-E69AD0E97144}" type="presParOf" srcId="{E19266C3-ED7B-4B15-910C-507288D9E0A5}" destId="{76607714-249F-4CB2-9541-65C1AC170CB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66A51-890D-485A-9EA3-157EF709F349}"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GB"/>
        </a:p>
      </dgm:t>
    </dgm:pt>
    <dgm:pt modelId="{D8FAD846-640F-43D7-994D-25D3DABE63C2}">
      <dgm:prSet phldrT="[Text]"/>
      <dgm:spPr/>
      <dgm:t>
        <a:bodyPr/>
        <a:lstStyle/>
        <a:p>
          <a:r>
            <a:rPr lang="en-GB" dirty="0" smtClean="0"/>
            <a:t>Self</a:t>
          </a:r>
          <a:endParaRPr lang="en-GB" dirty="0"/>
        </a:p>
      </dgm:t>
    </dgm:pt>
    <dgm:pt modelId="{0A565B5B-B2AB-46BD-8BDA-EE9BDD23DB4F}" type="parTrans" cxnId="{B8DBA422-AF8B-4F1C-AB2D-18EE021148F7}">
      <dgm:prSet/>
      <dgm:spPr/>
      <dgm:t>
        <a:bodyPr/>
        <a:lstStyle/>
        <a:p>
          <a:endParaRPr lang="en-GB"/>
        </a:p>
      </dgm:t>
    </dgm:pt>
    <dgm:pt modelId="{5A2F8A13-682B-4884-B107-9BF76CE88F13}" type="sibTrans" cxnId="{B8DBA422-AF8B-4F1C-AB2D-18EE021148F7}">
      <dgm:prSet/>
      <dgm:spPr/>
      <dgm:t>
        <a:bodyPr/>
        <a:lstStyle/>
        <a:p>
          <a:endParaRPr lang="en-GB"/>
        </a:p>
      </dgm:t>
    </dgm:pt>
    <dgm:pt modelId="{FCD45C12-0B67-4BB4-993B-812BDE77856F}">
      <dgm:prSet phldrT="[Text]"/>
      <dgm:spPr/>
      <dgm:t>
        <a:bodyPr/>
        <a:lstStyle/>
        <a:p>
          <a:r>
            <a:rPr lang="en-GB" dirty="0" smtClean="0"/>
            <a:t>Future</a:t>
          </a:r>
          <a:endParaRPr lang="en-GB" dirty="0"/>
        </a:p>
      </dgm:t>
    </dgm:pt>
    <dgm:pt modelId="{FF49CDB9-7727-43A1-B1EE-E3C66C7F4735}" type="parTrans" cxnId="{D585A155-8FB6-4498-8355-62DBDAB0C688}">
      <dgm:prSet/>
      <dgm:spPr/>
      <dgm:t>
        <a:bodyPr/>
        <a:lstStyle/>
        <a:p>
          <a:endParaRPr lang="en-GB"/>
        </a:p>
      </dgm:t>
    </dgm:pt>
    <dgm:pt modelId="{AA3419AD-C50B-4C7B-AC8A-CC6CD9E42D73}" type="sibTrans" cxnId="{D585A155-8FB6-4498-8355-62DBDAB0C688}">
      <dgm:prSet/>
      <dgm:spPr/>
      <dgm:t>
        <a:bodyPr/>
        <a:lstStyle/>
        <a:p>
          <a:endParaRPr lang="en-GB"/>
        </a:p>
      </dgm:t>
    </dgm:pt>
    <dgm:pt modelId="{CCE3E097-B7A1-460E-A5C2-555297224E8B}">
      <dgm:prSet phldrT="[Text]"/>
      <dgm:spPr/>
      <dgm:t>
        <a:bodyPr/>
        <a:lstStyle/>
        <a:p>
          <a:r>
            <a:rPr lang="en-GB" dirty="0" smtClean="0"/>
            <a:t>World</a:t>
          </a:r>
          <a:endParaRPr lang="en-GB" dirty="0"/>
        </a:p>
      </dgm:t>
    </dgm:pt>
    <dgm:pt modelId="{9D06DC21-6EB4-46D3-B1F4-9C6DED857554}" type="parTrans" cxnId="{AB1BD31E-2FC7-41AA-9698-EBE85FDE3988}">
      <dgm:prSet/>
      <dgm:spPr/>
      <dgm:t>
        <a:bodyPr/>
        <a:lstStyle/>
        <a:p>
          <a:endParaRPr lang="en-GB"/>
        </a:p>
      </dgm:t>
    </dgm:pt>
    <dgm:pt modelId="{0FAA8CD6-F5C5-4BD1-825D-EB633BA69FFB}" type="sibTrans" cxnId="{AB1BD31E-2FC7-41AA-9698-EBE85FDE3988}">
      <dgm:prSet/>
      <dgm:spPr/>
      <dgm:t>
        <a:bodyPr/>
        <a:lstStyle/>
        <a:p>
          <a:endParaRPr lang="en-GB"/>
        </a:p>
      </dgm:t>
    </dgm:pt>
    <dgm:pt modelId="{BC007751-87C4-4ED8-A800-E685666D630D}" type="pres">
      <dgm:prSet presAssocID="{CBF66A51-890D-485A-9EA3-157EF709F349}" presName="Name0" presStyleCnt="0">
        <dgm:presLayoutVars>
          <dgm:dir/>
          <dgm:resizeHandles val="exact"/>
        </dgm:presLayoutVars>
      </dgm:prSet>
      <dgm:spPr/>
      <dgm:t>
        <a:bodyPr/>
        <a:lstStyle/>
        <a:p>
          <a:endParaRPr lang="en-GB"/>
        </a:p>
      </dgm:t>
    </dgm:pt>
    <dgm:pt modelId="{CE85F726-0389-4FE2-AC92-18C31DBB2309}" type="pres">
      <dgm:prSet presAssocID="{D8FAD846-640F-43D7-994D-25D3DABE63C2}" presName="node" presStyleLbl="node1" presStyleIdx="0" presStyleCnt="3">
        <dgm:presLayoutVars>
          <dgm:bulletEnabled val="1"/>
        </dgm:presLayoutVars>
      </dgm:prSet>
      <dgm:spPr/>
      <dgm:t>
        <a:bodyPr/>
        <a:lstStyle/>
        <a:p>
          <a:endParaRPr lang="en-GB"/>
        </a:p>
      </dgm:t>
    </dgm:pt>
    <dgm:pt modelId="{611B8183-123A-4443-A2DE-9E7B6D344627}" type="pres">
      <dgm:prSet presAssocID="{5A2F8A13-682B-4884-B107-9BF76CE88F13}" presName="sibTrans" presStyleLbl="sibTrans2D1" presStyleIdx="0" presStyleCnt="3"/>
      <dgm:spPr/>
      <dgm:t>
        <a:bodyPr/>
        <a:lstStyle/>
        <a:p>
          <a:endParaRPr lang="en-GB"/>
        </a:p>
      </dgm:t>
    </dgm:pt>
    <dgm:pt modelId="{716587A9-F298-47CD-8B8B-2175D141935F}" type="pres">
      <dgm:prSet presAssocID="{5A2F8A13-682B-4884-B107-9BF76CE88F13}" presName="connectorText" presStyleLbl="sibTrans2D1" presStyleIdx="0" presStyleCnt="3"/>
      <dgm:spPr/>
      <dgm:t>
        <a:bodyPr/>
        <a:lstStyle/>
        <a:p>
          <a:endParaRPr lang="en-GB"/>
        </a:p>
      </dgm:t>
    </dgm:pt>
    <dgm:pt modelId="{EAB88806-6D49-4739-BAF8-F7ACB8D8AC47}" type="pres">
      <dgm:prSet presAssocID="{FCD45C12-0B67-4BB4-993B-812BDE77856F}" presName="node" presStyleLbl="node1" presStyleIdx="1" presStyleCnt="3" custRadScaleRad="88141" custRadScaleInc="-18839">
        <dgm:presLayoutVars>
          <dgm:bulletEnabled val="1"/>
        </dgm:presLayoutVars>
      </dgm:prSet>
      <dgm:spPr/>
      <dgm:t>
        <a:bodyPr/>
        <a:lstStyle/>
        <a:p>
          <a:endParaRPr lang="en-GB"/>
        </a:p>
      </dgm:t>
    </dgm:pt>
    <dgm:pt modelId="{A8EF4061-09D0-443C-9CB2-D26D286829FB}" type="pres">
      <dgm:prSet presAssocID="{AA3419AD-C50B-4C7B-AC8A-CC6CD9E42D73}" presName="sibTrans" presStyleLbl="sibTrans2D1" presStyleIdx="1" presStyleCnt="3"/>
      <dgm:spPr/>
      <dgm:t>
        <a:bodyPr/>
        <a:lstStyle/>
        <a:p>
          <a:endParaRPr lang="en-GB"/>
        </a:p>
      </dgm:t>
    </dgm:pt>
    <dgm:pt modelId="{E75866CF-8006-4E8C-AF64-683AE91EEA3B}" type="pres">
      <dgm:prSet presAssocID="{AA3419AD-C50B-4C7B-AC8A-CC6CD9E42D73}" presName="connectorText" presStyleLbl="sibTrans2D1" presStyleIdx="1" presStyleCnt="3"/>
      <dgm:spPr/>
      <dgm:t>
        <a:bodyPr/>
        <a:lstStyle/>
        <a:p>
          <a:endParaRPr lang="en-GB"/>
        </a:p>
      </dgm:t>
    </dgm:pt>
    <dgm:pt modelId="{614BB6C3-9806-4CE2-8EBF-FC0C5E0EEB24}" type="pres">
      <dgm:prSet presAssocID="{CCE3E097-B7A1-460E-A5C2-555297224E8B}" presName="node" presStyleLbl="node1" presStyleIdx="2" presStyleCnt="3" custRadScaleRad="88231" custRadScaleInc="12537">
        <dgm:presLayoutVars>
          <dgm:bulletEnabled val="1"/>
        </dgm:presLayoutVars>
      </dgm:prSet>
      <dgm:spPr/>
      <dgm:t>
        <a:bodyPr/>
        <a:lstStyle/>
        <a:p>
          <a:endParaRPr lang="en-GB"/>
        </a:p>
      </dgm:t>
    </dgm:pt>
    <dgm:pt modelId="{E0E38E33-9AD8-431E-B02A-CB262FA62BAE}" type="pres">
      <dgm:prSet presAssocID="{0FAA8CD6-F5C5-4BD1-825D-EB633BA69FFB}" presName="sibTrans" presStyleLbl="sibTrans2D1" presStyleIdx="2" presStyleCnt="3"/>
      <dgm:spPr/>
      <dgm:t>
        <a:bodyPr/>
        <a:lstStyle/>
        <a:p>
          <a:endParaRPr lang="en-GB"/>
        </a:p>
      </dgm:t>
    </dgm:pt>
    <dgm:pt modelId="{D6F7C6B0-E754-4D18-928C-232D11ACF4E0}" type="pres">
      <dgm:prSet presAssocID="{0FAA8CD6-F5C5-4BD1-825D-EB633BA69FFB}" presName="connectorText" presStyleLbl="sibTrans2D1" presStyleIdx="2" presStyleCnt="3"/>
      <dgm:spPr/>
      <dgm:t>
        <a:bodyPr/>
        <a:lstStyle/>
        <a:p>
          <a:endParaRPr lang="en-GB"/>
        </a:p>
      </dgm:t>
    </dgm:pt>
  </dgm:ptLst>
  <dgm:cxnLst>
    <dgm:cxn modelId="{DEC021B0-DD9D-4F30-8864-B4692AD5ACAB}" type="presOf" srcId="{AA3419AD-C50B-4C7B-AC8A-CC6CD9E42D73}" destId="{E75866CF-8006-4E8C-AF64-683AE91EEA3B}" srcOrd="1" destOrd="0" presId="urn:microsoft.com/office/officeart/2005/8/layout/cycle7"/>
    <dgm:cxn modelId="{3A22DE91-A780-461C-8E0D-36A7ED6A9C74}" type="presOf" srcId="{CCE3E097-B7A1-460E-A5C2-555297224E8B}" destId="{614BB6C3-9806-4CE2-8EBF-FC0C5E0EEB24}" srcOrd="0" destOrd="0" presId="urn:microsoft.com/office/officeart/2005/8/layout/cycle7"/>
    <dgm:cxn modelId="{A83DFDD1-04E2-454D-9C89-EC88F9F45992}" type="presOf" srcId="{D8FAD846-640F-43D7-994D-25D3DABE63C2}" destId="{CE85F726-0389-4FE2-AC92-18C31DBB2309}" srcOrd="0" destOrd="0" presId="urn:microsoft.com/office/officeart/2005/8/layout/cycle7"/>
    <dgm:cxn modelId="{0630392A-02E1-4B23-9409-51063B9A5694}" type="presOf" srcId="{5A2F8A13-682B-4884-B107-9BF76CE88F13}" destId="{611B8183-123A-4443-A2DE-9E7B6D344627}" srcOrd="0" destOrd="0" presId="urn:microsoft.com/office/officeart/2005/8/layout/cycle7"/>
    <dgm:cxn modelId="{9A315E71-02E9-4610-9829-7619A960952C}" type="presOf" srcId="{5A2F8A13-682B-4884-B107-9BF76CE88F13}" destId="{716587A9-F298-47CD-8B8B-2175D141935F}" srcOrd="1" destOrd="0" presId="urn:microsoft.com/office/officeart/2005/8/layout/cycle7"/>
    <dgm:cxn modelId="{0701EF52-AF19-4084-95C4-C9A45153177B}" type="presOf" srcId="{AA3419AD-C50B-4C7B-AC8A-CC6CD9E42D73}" destId="{A8EF4061-09D0-443C-9CB2-D26D286829FB}" srcOrd="0" destOrd="0" presId="urn:microsoft.com/office/officeart/2005/8/layout/cycle7"/>
    <dgm:cxn modelId="{53CE2ED8-626E-47EE-84F5-AB4A55931E63}" type="presOf" srcId="{CBF66A51-890D-485A-9EA3-157EF709F349}" destId="{BC007751-87C4-4ED8-A800-E685666D630D}" srcOrd="0" destOrd="0" presId="urn:microsoft.com/office/officeart/2005/8/layout/cycle7"/>
    <dgm:cxn modelId="{65291DF6-5D15-4D4F-B73D-BC5778029A04}" type="presOf" srcId="{0FAA8CD6-F5C5-4BD1-825D-EB633BA69FFB}" destId="{E0E38E33-9AD8-431E-B02A-CB262FA62BAE}" srcOrd="0" destOrd="0" presId="urn:microsoft.com/office/officeart/2005/8/layout/cycle7"/>
    <dgm:cxn modelId="{B8DBA422-AF8B-4F1C-AB2D-18EE021148F7}" srcId="{CBF66A51-890D-485A-9EA3-157EF709F349}" destId="{D8FAD846-640F-43D7-994D-25D3DABE63C2}" srcOrd="0" destOrd="0" parTransId="{0A565B5B-B2AB-46BD-8BDA-EE9BDD23DB4F}" sibTransId="{5A2F8A13-682B-4884-B107-9BF76CE88F13}"/>
    <dgm:cxn modelId="{D585A155-8FB6-4498-8355-62DBDAB0C688}" srcId="{CBF66A51-890D-485A-9EA3-157EF709F349}" destId="{FCD45C12-0B67-4BB4-993B-812BDE77856F}" srcOrd="1" destOrd="0" parTransId="{FF49CDB9-7727-43A1-B1EE-E3C66C7F4735}" sibTransId="{AA3419AD-C50B-4C7B-AC8A-CC6CD9E42D73}"/>
    <dgm:cxn modelId="{AB1BD31E-2FC7-41AA-9698-EBE85FDE3988}" srcId="{CBF66A51-890D-485A-9EA3-157EF709F349}" destId="{CCE3E097-B7A1-460E-A5C2-555297224E8B}" srcOrd="2" destOrd="0" parTransId="{9D06DC21-6EB4-46D3-B1F4-9C6DED857554}" sibTransId="{0FAA8CD6-F5C5-4BD1-825D-EB633BA69FFB}"/>
    <dgm:cxn modelId="{8A836166-7C1D-4E92-AF52-76C422C01F02}" type="presOf" srcId="{FCD45C12-0B67-4BB4-993B-812BDE77856F}" destId="{EAB88806-6D49-4739-BAF8-F7ACB8D8AC47}" srcOrd="0" destOrd="0" presId="urn:microsoft.com/office/officeart/2005/8/layout/cycle7"/>
    <dgm:cxn modelId="{78AD0092-A0FA-4DA0-8F59-6DE719236A15}" type="presOf" srcId="{0FAA8CD6-F5C5-4BD1-825D-EB633BA69FFB}" destId="{D6F7C6B0-E754-4D18-928C-232D11ACF4E0}" srcOrd="1" destOrd="0" presId="urn:microsoft.com/office/officeart/2005/8/layout/cycle7"/>
    <dgm:cxn modelId="{EAE2F642-2B16-40D6-812A-E8E3F6594039}" type="presParOf" srcId="{BC007751-87C4-4ED8-A800-E685666D630D}" destId="{CE85F726-0389-4FE2-AC92-18C31DBB2309}" srcOrd="0" destOrd="0" presId="urn:microsoft.com/office/officeart/2005/8/layout/cycle7"/>
    <dgm:cxn modelId="{FE43795A-0437-4FF6-9C7B-A0D5BF07F9E0}" type="presParOf" srcId="{BC007751-87C4-4ED8-A800-E685666D630D}" destId="{611B8183-123A-4443-A2DE-9E7B6D344627}" srcOrd="1" destOrd="0" presId="urn:microsoft.com/office/officeart/2005/8/layout/cycle7"/>
    <dgm:cxn modelId="{3E6976F0-E46D-42F9-BC8C-247E2D6F4049}" type="presParOf" srcId="{611B8183-123A-4443-A2DE-9E7B6D344627}" destId="{716587A9-F298-47CD-8B8B-2175D141935F}" srcOrd="0" destOrd="0" presId="urn:microsoft.com/office/officeart/2005/8/layout/cycle7"/>
    <dgm:cxn modelId="{CF5ADBB3-6538-4F04-98C5-355BB11A89CA}" type="presParOf" srcId="{BC007751-87C4-4ED8-A800-E685666D630D}" destId="{EAB88806-6D49-4739-BAF8-F7ACB8D8AC47}" srcOrd="2" destOrd="0" presId="urn:microsoft.com/office/officeart/2005/8/layout/cycle7"/>
    <dgm:cxn modelId="{D574B52D-5D41-4D9E-B49F-120B2C519592}" type="presParOf" srcId="{BC007751-87C4-4ED8-A800-E685666D630D}" destId="{A8EF4061-09D0-443C-9CB2-D26D286829FB}" srcOrd="3" destOrd="0" presId="urn:microsoft.com/office/officeart/2005/8/layout/cycle7"/>
    <dgm:cxn modelId="{2325CE36-9386-4B93-88F2-3FF52BAA9B46}" type="presParOf" srcId="{A8EF4061-09D0-443C-9CB2-D26D286829FB}" destId="{E75866CF-8006-4E8C-AF64-683AE91EEA3B}" srcOrd="0" destOrd="0" presId="urn:microsoft.com/office/officeart/2005/8/layout/cycle7"/>
    <dgm:cxn modelId="{36A18F32-413A-4BAC-B019-27A4B3F3B404}" type="presParOf" srcId="{BC007751-87C4-4ED8-A800-E685666D630D}" destId="{614BB6C3-9806-4CE2-8EBF-FC0C5E0EEB24}" srcOrd="4" destOrd="0" presId="urn:microsoft.com/office/officeart/2005/8/layout/cycle7"/>
    <dgm:cxn modelId="{8E740649-546E-484B-99A6-9779D647DBD7}" type="presParOf" srcId="{BC007751-87C4-4ED8-A800-E685666D630D}" destId="{E0E38E33-9AD8-431E-B02A-CB262FA62BAE}" srcOrd="5" destOrd="0" presId="urn:microsoft.com/office/officeart/2005/8/layout/cycle7"/>
    <dgm:cxn modelId="{5B06C4A2-C029-4E03-B88A-21ED429A7546}" type="presParOf" srcId="{E0E38E33-9AD8-431E-B02A-CB262FA62BAE}" destId="{D6F7C6B0-E754-4D18-928C-232D11ACF4E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56400E-EC3F-48AE-8706-40996A5B097B}"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GB"/>
        </a:p>
      </dgm:t>
    </dgm:pt>
    <dgm:pt modelId="{69CB0B9E-F997-491E-BD2B-3855A46804B6}">
      <dgm:prSet phldrT="[Text]"/>
      <dgm:spPr/>
      <dgm:t>
        <a:bodyPr/>
        <a:lstStyle/>
        <a:p>
          <a:r>
            <a:rPr lang="en-GB" dirty="0" smtClean="0"/>
            <a:t>A</a:t>
          </a:r>
          <a:endParaRPr lang="en-GB" dirty="0"/>
        </a:p>
      </dgm:t>
    </dgm:pt>
    <dgm:pt modelId="{CB8D2E46-6AA6-45F5-990C-4D4253ED8E90}" type="parTrans" cxnId="{45DD2488-6DB7-4684-9691-6BE92E61EBD7}">
      <dgm:prSet/>
      <dgm:spPr/>
      <dgm:t>
        <a:bodyPr/>
        <a:lstStyle/>
        <a:p>
          <a:endParaRPr lang="en-GB"/>
        </a:p>
      </dgm:t>
    </dgm:pt>
    <dgm:pt modelId="{FF7B3882-F5A6-4C47-B4FC-964F6621FB40}" type="sibTrans" cxnId="{45DD2488-6DB7-4684-9691-6BE92E61EBD7}">
      <dgm:prSet/>
      <dgm:spPr/>
      <dgm:t>
        <a:bodyPr/>
        <a:lstStyle/>
        <a:p>
          <a:endParaRPr lang="en-GB"/>
        </a:p>
      </dgm:t>
    </dgm:pt>
    <dgm:pt modelId="{9570829E-040E-4E87-8460-18A931E4A549}">
      <dgm:prSet phldrT="[Text]"/>
      <dgm:spPr/>
      <dgm:t>
        <a:bodyPr/>
        <a:lstStyle/>
        <a:p>
          <a:r>
            <a:rPr lang="en-GB" dirty="0" smtClean="0"/>
            <a:t>Activating Event</a:t>
          </a:r>
          <a:endParaRPr lang="en-GB" dirty="0"/>
        </a:p>
      </dgm:t>
    </dgm:pt>
    <dgm:pt modelId="{8249FE2E-4AC9-4448-A0A3-A8056AFCA447}" type="parTrans" cxnId="{3AEB7290-DE87-4EE5-BE3A-94B8C2CEA22D}">
      <dgm:prSet/>
      <dgm:spPr/>
      <dgm:t>
        <a:bodyPr/>
        <a:lstStyle/>
        <a:p>
          <a:endParaRPr lang="en-GB"/>
        </a:p>
      </dgm:t>
    </dgm:pt>
    <dgm:pt modelId="{2734FD48-5A8C-47CC-A6F0-CFB1B0E2C4B2}" type="sibTrans" cxnId="{3AEB7290-DE87-4EE5-BE3A-94B8C2CEA22D}">
      <dgm:prSet/>
      <dgm:spPr/>
      <dgm:t>
        <a:bodyPr/>
        <a:lstStyle/>
        <a:p>
          <a:endParaRPr lang="en-GB"/>
        </a:p>
      </dgm:t>
    </dgm:pt>
    <dgm:pt modelId="{A9A92DF2-AA24-49BB-A489-689138331D45}">
      <dgm:prSet phldrT="[Text]"/>
      <dgm:spPr/>
      <dgm:t>
        <a:bodyPr/>
        <a:lstStyle/>
        <a:p>
          <a:r>
            <a:rPr lang="en-GB" dirty="0" smtClean="0"/>
            <a:t>B</a:t>
          </a:r>
          <a:endParaRPr lang="en-GB" dirty="0"/>
        </a:p>
      </dgm:t>
    </dgm:pt>
    <dgm:pt modelId="{A1E234F1-8E2C-4322-9635-8C096DD595BB}" type="parTrans" cxnId="{2902FB74-6664-4696-BD02-BA1BA0582E89}">
      <dgm:prSet/>
      <dgm:spPr/>
      <dgm:t>
        <a:bodyPr/>
        <a:lstStyle/>
        <a:p>
          <a:endParaRPr lang="en-GB"/>
        </a:p>
      </dgm:t>
    </dgm:pt>
    <dgm:pt modelId="{AA117D3B-8648-4159-923E-7C864978066E}" type="sibTrans" cxnId="{2902FB74-6664-4696-BD02-BA1BA0582E89}">
      <dgm:prSet/>
      <dgm:spPr/>
      <dgm:t>
        <a:bodyPr/>
        <a:lstStyle/>
        <a:p>
          <a:endParaRPr lang="en-GB"/>
        </a:p>
      </dgm:t>
    </dgm:pt>
    <dgm:pt modelId="{B9333035-0850-4024-A114-DDEB137696FD}">
      <dgm:prSet phldrT="[Text]"/>
      <dgm:spPr/>
      <dgm:t>
        <a:bodyPr/>
        <a:lstStyle/>
        <a:p>
          <a:r>
            <a:rPr lang="en-GB" dirty="0" smtClean="0"/>
            <a:t>Beliefs</a:t>
          </a:r>
          <a:endParaRPr lang="en-GB" dirty="0"/>
        </a:p>
      </dgm:t>
    </dgm:pt>
    <dgm:pt modelId="{85BC18C5-846C-4FCF-BBAA-465762D95D7A}" type="parTrans" cxnId="{F860A007-8F91-40C7-BF82-3F295750BB69}">
      <dgm:prSet/>
      <dgm:spPr/>
      <dgm:t>
        <a:bodyPr/>
        <a:lstStyle/>
        <a:p>
          <a:endParaRPr lang="en-GB"/>
        </a:p>
      </dgm:t>
    </dgm:pt>
    <dgm:pt modelId="{A59B433C-1EDE-4533-9E03-F25C2C46ACB1}" type="sibTrans" cxnId="{F860A007-8F91-40C7-BF82-3F295750BB69}">
      <dgm:prSet/>
      <dgm:spPr/>
      <dgm:t>
        <a:bodyPr/>
        <a:lstStyle/>
        <a:p>
          <a:endParaRPr lang="en-GB"/>
        </a:p>
      </dgm:t>
    </dgm:pt>
    <dgm:pt modelId="{16ADE7AB-EBBC-47ED-A342-27C8DC00AD5F}">
      <dgm:prSet phldrT="[Text]"/>
      <dgm:spPr/>
      <dgm:t>
        <a:bodyPr/>
        <a:lstStyle/>
        <a:p>
          <a:r>
            <a:rPr lang="en-GB" dirty="0" smtClean="0"/>
            <a:t>C</a:t>
          </a:r>
          <a:endParaRPr lang="en-GB" dirty="0"/>
        </a:p>
      </dgm:t>
    </dgm:pt>
    <dgm:pt modelId="{20C2B756-1751-4EB7-A753-F157D52D140E}" type="parTrans" cxnId="{D1A8517D-1F64-4EEC-A61F-C76104F424C8}">
      <dgm:prSet/>
      <dgm:spPr/>
      <dgm:t>
        <a:bodyPr/>
        <a:lstStyle/>
        <a:p>
          <a:endParaRPr lang="en-GB"/>
        </a:p>
      </dgm:t>
    </dgm:pt>
    <dgm:pt modelId="{E127988F-BDFF-467C-8B91-F6279AE16B2F}" type="sibTrans" cxnId="{D1A8517D-1F64-4EEC-A61F-C76104F424C8}">
      <dgm:prSet/>
      <dgm:spPr/>
      <dgm:t>
        <a:bodyPr/>
        <a:lstStyle/>
        <a:p>
          <a:endParaRPr lang="en-GB"/>
        </a:p>
      </dgm:t>
    </dgm:pt>
    <dgm:pt modelId="{D0147B3F-3CD9-43C6-B0D9-B5214D057B2F}">
      <dgm:prSet phldrT="[Text]"/>
      <dgm:spPr/>
      <dgm:t>
        <a:bodyPr/>
        <a:lstStyle/>
        <a:p>
          <a:r>
            <a:rPr lang="en-GB" dirty="0" smtClean="0"/>
            <a:t>Consequences</a:t>
          </a:r>
          <a:endParaRPr lang="en-GB" dirty="0"/>
        </a:p>
      </dgm:t>
    </dgm:pt>
    <dgm:pt modelId="{3D727483-71C6-410C-BEC7-2DD26BA122BB}" type="parTrans" cxnId="{F2C407F7-31E6-454C-A984-B316096AD103}">
      <dgm:prSet/>
      <dgm:spPr/>
      <dgm:t>
        <a:bodyPr/>
        <a:lstStyle/>
        <a:p>
          <a:endParaRPr lang="en-GB"/>
        </a:p>
      </dgm:t>
    </dgm:pt>
    <dgm:pt modelId="{21262363-7E71-41BE-BD6C-7D257F001418}" type="sibTrans" cxnId="{F2C407F7-31E6-454C-A984-B316096AD103}">
      <dgm:prSet/>
      <dgm:spPr/>
      <dgm:t>
        <a:bodyPr/>
        <a:lstStyle/>
        <a:p>
          <a:endParaRPr lang="en-GB"/>
        </a:p>
      </dgm:t>
    </dgm:pt>
    <dgm:pt modelId="{13EDFD6A-5800-4013-A08E-78952D97F39B}" type="pres">
      <dgm:prSet presAssocID="{8A56400E-EC3F-48AE-8706-40996A5B097B}" presName="linearFlow" presStyleCnt="0">
        <dgm:presLayoutVars>
          <dgm:dir/>
          <dgm:animLvl val="lvl"/>
          <dgm:resizeHandles val="exact"/>
        </dgm:presLayoutVars>
      </dgm:prSet>
      <dgm:spPr/>
      <dgm:t>
        <a:bodyPr/>
        <a:lstStyle/>
        <a:p>
          <a:endParaRPr lang="en-US"/>
        </a:p>
      </dgm:t>
    </dgm:pt>
    <dgm:pt modelId="{50E3AE65-A65E-44D3-971D-84AE9143B809}" type="pres">
      <dgm:prSet presAssocID="{69CB0B9E-F997-491E-BD2B-3855A46804B6}" presName="composite" presStyleCnt="0"/>
      <dgm:spPr/>
    </dgm:pt>
    <dgm:pt modelId="{3C6542E6-5217-4926-ABA5-41D896B642D1}" type="pres">
      <dgm:prSet presAssocID="{69CB0B9E-F997-491E-BD2B-3855A46804B6}" presName="parTx" presStyleLbl="node1" presStyleIdx="0" presStyleCnt="3">
        <dgm:presLayoutVars>
          <dgm:chMax val="0"/>
          <dgm:chPref val="0"/>
          <dgm:bulletEnabled val="1"/>
        </dgm:presLayoutVars>
      </dgm:prSet>
      <dgm:spPr/>
      <dgm:t>
        <a:bodyPr/>
        <a:lstStyle/>
        <a:p>
          <a:endParaRPr lang="en-US"/>
        </a:p>
      </dgm:t>
    </dgm:pt>
    <dgm:pt modelId="{48A1F111-8F01-454D-AB6E-813E6464C205}" type="pres">
      <dgm:prSet presAssocID="{69CB0B9E-F997-491E-BD2B-3855A46804B6}" presName="parSh" presStyleLbl="node1" presStyleIdx="0" presStyleCnt="3"/>
      <dgm:spPr/>
      <dgm:t>
        <a:bodyPr/>
        <a:lstStyle/>
        <a:p>
          <a:endParaRPr lang="en-US"/>
        </a:p>
      </dgm:t>
    </dgm:pt>
    <dgm:pt modelId="{A5A5F386-C399-4A7C-A2D3-A6318158299F}" type="pres">
      <dgm:prSet presAssocID="{69CB0B9E-F997-491E-BD2B-3855A46804B6}" presName="desTx" presStyleLbl="fgAcc1" presStyleIdx="0" presStyleCnt="3">
        <dgm:presLayoutVars>
          <dgm:bulletEnabled val="1"/>
        </dgm:presLayoutVars>
      </dgm:prSet>
      <dgm:spPr/>
      <dgm:t>
        <a:bodyPr/>
        <a:lstStyle/>
        <a:p>
          <a:endParaRPr lang="en-GB"/>
        </a:p>
      </dgm:t>
    </dgm:pt>
    <dgm:pt modelId="{F9DC2763-3310-4E49-8EB3-5DDB032DFC8F}" type="pres">
      <dgm:prSet presAssocID="{FF7B3882-F5A6-4C47-B4FC-964F6621FB40}" presName="sibTrans" presStyleLbl="sibTrans2D1" presStyleIdx="0" presStyleCnt="2"/>
      <dgm:spPr/>
      <dgm:t>
        <a:bodyPr/>
        <a:lstStyle/>
        <a:p>
          <a:endParaRPr lang="en-US"/>
        </a:p>
      </dgm:t>
    </dgm:pt>
    <dgm:pt modelId="{849F8B9D-5145-4BF7-AAFD-9D7259F1E09F}" type="pres">
      <dgm:prSet presAssocID="{FF7B3882-F5A6-4C47-B4FC-964F6621FB40}" presName="connTx" presStyleLbl="sibTrans2D1" presStyleIdx="0" presStyleCnt="2"/>
      <dgm:spPr/>
      <dgm:t>
        <a:bodyPr/>
        <a:lstStyle/>
        <a:p>
          <a:endParaRPr lang="en-US"/>
        </a:p>
      </dgm:t>
    </dgm:pt>
    <dgm:pt modelId="{0AE237FA-BB11-4DD3-ADD5-FA4A82028E7B}" type="pres">
      <dgm:prSet presAssocID="{A9A92DF2-AA24-49BB-A489-689138331D45}" presName="composite" presStyleCnt="0"/>
      <dgm:spPr/>
    </dgm:pt>
    <dgm:pt modelId="{4C5B5112-A8FC-4A5C-881A-E9DBE7516DA0}" type="pres">
      <dgm:prSet presAssocID="{A9A92DF2-AA24-49BB-A489-689138331D45}" presName="parTx" presStyleLbl="node1" presStyleIdx="0" presStyleCnt="3">
        <dgm:presLayoutVars>
          <dgm:chMax val="0"/>
          <dgm:chPref val="0"/>
          <dgm:bulletEnabled val="1"/>
        </dgm:presLayoutVars>
      </dgm:prSet>
      <dgm:spPr/>
      <dgm:t>
        <a:bodyPr/>
        <a:lstStyle/>
        <a:p>
          <a:endParaRPr lang="en-US"/>
        </a:p>
      </dgm:t>
    </dgm:pt>
    <dgm:pt modelId="{00476135-4A6C-489D-88AF-8BBEDD345513}" type="pres">
      <dgm:prSet presAssocID="{A9A92DF2-AA24-49BB-A489-689138331D45}" presName="parSh" presStyleLbl="node1" presStyleIdx="1" presStyleCnt="3"/>
      <dgm:spPr/>
      <dgm:t>
        <a:bodyPr/>
        <a:lstStyle/>
        <a:p>
          <a:endParaRPr lang="en-US"/>
        </a:p>
      </dgm:t>
    </dgm:pt>
    <dgm:pt modelId="{30109F2F-98A0-48C2-AC8A-052F688A4638}" type="pres">
      <dgm:prSet presAssocID="{A9A92DF2-AA24-49BB-A489-689138331D45}" presName="desTx" presStyleLbl="fgAcc1" presStyleIdx="1" presStyleCnt="3">
        <dgm:presLayoutVars>
          <dgm:bulletEnabled val="1"/>
        </dgm:presLayoutVars>
      </dgm:prSet>
      <dgm:spPr/>
      <dgm:t>
        <a:bodyPr/>
        <a:lstStyle/>
        <a:p>
          <a:endParaRPr lang="en-GB"/>
        </a:p>
      </dgm:t>
    </dgm:pt>
    <dgm:pt modelId="{C42A3621-0DBC-4779-BB30-D3EB5D507349}" type="pres">
      <dgm:prSet presAssocID="{AA117D3B-8648-4159-923E-7C864978066E}" presName="sibTrans" presStyleLbl="sibTrans2D1" presStyleIdx="1" presStyleCnt="2"/>
      <dgm:spPr/>
      <dgm:t>
        <a:bodyPr/>
        <a:lstStyle/>
        <a:p>
          <a:endParaRPr lang="en-US"/>
        </a:p>
      </dgm:t>
    </dgm:pt>
    <dgm:pt modelId="{41452B6E-0D99-4DD3-BD51-50A483B8529C}" type="pres">
      <dgm:prSet presAssocID="{AA117D3B-8648-4159-923E-7C864978066E}" presName="connTx" presStyleLbl="sibTrans2D1" presStyleIdx="1" presStyleCnt="2"/>
      <dgm:spPr/>
      <dgm:t>
        <a:bodyPr/>
        <a:lstStyle/>
        <a:p>
          <a:endParaRPr lang="en-US"/>
        </a:p>
      </dgm:t>
    </dgm:pt>
    <dgm:pt modelId="{DBA447CA-6DDE-4673-AA4B-06313D9AF30F}" type="pres">
      <dgm:prSet presAssocID="{16ADE7AB-EBBC-47ED-A342-27C8DC00AD5F}" presName="composite" presStyleCnt="0"/>
      <dgm:spPr/>
    </dgm:pt>
    <dgm:pt modelId="{F3117EB3-1121-4161-83BE-BFEC8C3F7F2F}" type="pres">
      <dgm:prSet presAssocID="{16ADE7AB-EBBC-47ED-A342-27C8DC00AD5F}" presName="parTx" presStyleLbl="node1" presStyleIdx="1" presStyleCnt="3">
        <dgm:presLayoutVars>
          <dgm:chMax val="0"/>
          <dgm:chPref val="0"/>
          <dgm:bulletEnabled val="1"/>
        </dgm:presLayoutVars>
      </dgm:prSet>
      <dgm:spPr/>
      <dgm:t>
        <a:bodyPr/>
        <a:lstStyle/>
        <a:p>
          <a:endParaRPr lang="en-US"/>
        </a:p>
      </dgm:t>
    </dgm:pt>
    <dgm:pt modelId="{7F8BE7D8-FBC0-4CD1-8E90-76F6CAD83B67}" type="pres">
      <dgm:prSet presAssocID="{16ADE7AB-EBBC-47ED-A342-27C8DC00AD5F}" presName="parSh" presStyleLbl="node1" presStyleIdx="2" presStyleCnt="3"/>
      <dgm:spPr/>
      <dgm:t>
        <a:bodyPr/>
        <a:lstStyle/>
        <a:p>
          <a:endParaRPr lang="en-US"/>
        </a:p>
      </dgm:t>
    </dgm:pt>
    <dgm:pt modelId="{D90BF662-3A01-4A50-9AAD-9EB4A01BE06B}" type="pres">
      <dgm:prSet presAssocID="{16ADE7AB-EBBC-47ED-A342-27C8DC00AD5F}" presName="desTx" presStyleLbl="fgAcc1" presStyleIdx="2" presStyleCnt="3">
        <dgm:presLayoutVars>
          <dgm:bulletEnabled val="1"/>
        </dgm:presLayoutVars>
      </dgm:prSet>
      <dgm:spPr/>
      <dgm:t>
        <a:bodyPr/>
        <a:lstStyle/>
        <a:p>
          <a:endParaRPr lang="en-GB"/>
        </a:p>
      </dgm:t>
    </dgm:pt>
  </dgm:ptLst>
  <dgm:cxnLst>
    <dgm:cxn modelId="{144F5262-4A50-452D-B327-0AAC46ADC668}" type="presOf" srcId="{FF7B3882-F5A6-4C47-B4FC-964F6621FB40}" destId="{849F8B9D-5145-4BF7-AAFD-9D7259F1E09F}" srcOrd="1" destOrd="0" presId="urn:microsoft.com/office/officeart/2005/8/layout/process3"/>
    <dgm:cxn modelId="{B9D1DFEA-8ECB-4F47-B987-AF2776641215}" type="presOf" srcId="{FF7B3882-F5A6-4C47-B4FC-964F6621FB40}" destId="{F9DC2763-3310-4E49-8EB3-5DDB032DFC8F}" srcOrd="0" destOrd="0" presId="urn:microsoft.com/office/officeart/2005/8/layout/process3"/>
    <dgm:cxn modelId="{3AEB7290-DE87-4EE5-BE3A-94B8C2CEA22D}" srcId="{69CB0B9E-F997-491E-BD2B-3855A46804B6}" destId="{9570829E-040E-4E87-8460-18A931E4A549}" srcOrd="0" destOrd="0" parTransId="{8249FE2E-4AC9-4448-A0A3-A8056AFCA447}" sibTransId="{2734FD48-5A8C-47CC-A6F0-CFB1B0E2C4B2}"/>
    <dgm:cxn modelId="{F3737C6B-37A6-4D21-A392-B45EA4457416}" type="presOf" srcId="{A9A92DF2-AA24-49BB-A489-689138331D45}" destId="{4C5B5112-A8FC-4A5C-881A-E9DBE7516DA0}" srcOrd="0" destOrd="0" presId="urn:microsoft.com/office/officeart/2005/8/layout/process3"/>
    <dgm:cxn modelId="{45DD2488-6DB7-4684-9691-6BE92E61EBD7}" srcId="{8A56400E-EC3F-48AE-8706-40996A5B097B}" destId="{69CB0B9E-F997-491E-BD2B-3855A46804B6}" srcOrd="0" destOrd="0" parTransId="{CB8D2E46-6AA6-45F5-990C-4D4253ED8E90}" sibTransId="{FF7B3882-F5A6-4C47-B4FC-964F6621FB40}"/>
    <dgm:cxn modelId="{5CE5EDDB-A23F-4AF6-9217-538609177286}" type="presOf" srcId="{AA117D3B-8648-4159-923E-7C864978066E}" destId="{C42A3621-0DBC-4779-BB30-D3EB5D507349}" srcOrd="0" destOrd="0" presId="urn:microsoft.com/office/officeart/2005/8/layout/process3"/>
    <dgm:cxn modelId="{55E6E0DB-35B6-4D43-B8FB-4C090EADA8D7}" type="presOf" srcId="{AA117D3B-8648-4159-923E-7C864978066E}" destId="{41452B6E-0D99-4DD3-BD51-50A483B8529C}" srcOrd="1" destOrd="0" presId="urn:microsoft.com/office/officeart/2005/8/layout/process3"/>
    <dgm:cxn modelId="{702F574D-6994-4A24-8F56-4B5C6DE3C25F}" type="presOf" srcId="{69CB0B9E-F997-491E-BD2B-3855A46804B6}" destId="{48A1F111-8F01-454D-AB6E-813E6464C205}" srcOrd="1" destOrd="0" presId="urn:microsoft.com/office/officeart/2005/8/layout/process3"/>
    <dgm:cxn modelId="{10DF43F3-F05A-4630-B953-D9909736ED1F}" type="presOf" srcId="{16ADE7AB-EBBC-47ED-A342-27C8DC00AD5F}" destId="{7F8BE7D8-FBC0-4CD1-8E90-76F6CAD83B67}" srcOrd="1" destOrd="0" presId="urn:microsoft.com/office/officeart/2005/8/layout/process3"/>
    <dgm:cxn modelId="{3FDF2D10-8114-4222-B0A1-69519D6DA583}" type="presOf" srcId="{A9A92DF2-AA24-49BB-A489-689138331D45}" destId="{00476135-4A6C-489D-88AF-8BBEDD345513}" srcOrd="1" destOrd="0" presId="urn:microsoft.com/office/officeart/2005/8/layout/process3"/>
    <dgm:cxn modelId="{F860A007-8F91-40C7-BF82-3F295750BB69}" srcId="{A9A92DF2-AA24-49BB-A489-689138331D45}" destId="{B9333035-0850-4024-A114-DDEB137696FD}" srcOrd="0" destOrd="0" parTransId="{85BC18C5-846C-4FCF-BBAA-465762D95D7A}" sibTransId="{A59B433C-1EDE-4533-9E03-F25C2C46ACB1}"/>
    <dgm:cxn modelId="{2902FB74-6664-4696-BD02-BA1BA0582E89}" srcId="{8A56400E-EC3F-48AE-8706-40996A5B097B}" destId="{A9A92DF2-AA24-49BB-A489-689138331D45}" srcOrd="1" destOrd="0" parTransId="{A1E234F1-8E2C-4322-9635-8C096DD595BB}" sibTransId="{AA117D3B-8648-4159-923E-7C864978066E}"/>
    <dgm:cxn modelId="{C384DD7C-BE36-4752-A817-D26193421AE8}" type="presOf" srcId="{9570829E-040E-4E87-8460-18A931E4A549}" destId="{A5A5F386-C399-4A7C-A2D3-A6318158299F}" srcOrd="0" destOrd="0" presId="urn:microsoft.com/office/officeart/2005/8/layout/process3"/>
    <dgm:cxn modelId="{F2C407F7-31E6-454C-A984-B316096AD103}" srcId="{16ADE7AB-EBBC-47ED-A342-27C8DC00AD5F}" destId="{D0147B3F-3CD9-43C6-B0D9-B5214D057B2F}" srcOrd="0" destOrd="0" parTransId="{3D727483-71C6-410C-BEC7-2DD26BA122BB}" sibTransId="{21262363-7E71-41BE-BD6C-7D257F001418}"/>
    <dgm:cxn modelId="{45F4D59E-B240-4328-BBDC-6119175BBB67}" type="presOf" srcId="{69CB0B9E-F997-491E-BD2B-3855A46804B6}" destId="{3C6542E6-5217-4926-ABA5-41D896B642D1}" srcOrd="0" destOrd="0" presId="urn:microsoft.com/office/officeart/2005/8/layout/process3"/>
    <dgm:cxn modelId="{0CA4307F-D3D2-4E85-8CE4-57D7F1C2D080}" type="presOf" srcId="{8A56400E-EC3F-48AE-8706-40996A5B097B}" destId="{13EDFD6A-5800-4013-A08E-78952D97F39B}" srcOrd="0" destOrd="0" presId="urn:microsoft.com/office/officeart/2005/8/layout/process3"/>
    <dgm:cxn modelId="{051BB5C9-CD38-4F30-A265-08BCC9308006}" type="presOf" srcId="{B9333035-0850-4024-A114-DDEB137696FD}" destId="{30109F2F-98A0-48C2-AC8A-052F688A4638}" srcOrd="0" destOrd="0" presId="urn:microsoft.com/office/officeart/2005/8/layout/process3"/>
    <dgm:cxn modelId="{4E643266-21FF-4920-899C-4BE1BD55F273}" type="presOf" srcId="{D0147B3F-3CD9-43C6-B0D9-B5214D057B2F}" destId="{D90BF662-3A01-4A50-9AAD-9EB4A01BE06B}" srcOrd="0" destOrd="0" presId="urn:microsoft.com/office/officeart/2005/8/layout/process3"/>
    <dgm:cxn modelId="{DB85BBD4-D6E6-45C9-AB5A-BF6D3CD68FC3}" type="presOf" srcId="{16ADE7AB-EBBC-47ED-A342-27C8DC00AD5F}" destId="{F3117EB3-1121-4161-83BE-BFEC8C3F7F2F}" srcOrd="0" destOrd="0" presId="urn:microsoft.com/office/officeart/2005/8/layout/process3"/>
    <dgm:cxn modelId="{D1A8517D-1F64-4EEC-A61F-C76104F424C8}" srcId="{8A56400E-EC3F-48AE-8706-40996A5B097B}" destId="{16ADE7AB-EBBC-47ED-A342-27C8DC00AD5F}" srcOrd="2" destOrd="0" parTransId="{20C2B756-1751-4EB7-A753-F157D52D140E}" sibTransId="{E127988F-BDFF-467C-8B91-F6279AE16B2F}"/>
    <dgm:cxn modelId="{28C18DD9-D8FB-430F-AFEF-66BD6608B335}" type="presParOf" srcId="{13EDFD6A-5800-4013-A08E-78952D97F39B}" destId="{50E3AE65-A65E-44D3-971D-84AE9143B809}" srcOrd="0" destOrd="0" presId="urn:microsoft.com/office/officeart/2005/8/layout/process3"/>
    <dgm:cxn modelId="{488EBACE-72A3-4749-9D33-234B73B9D83C}" type="presParOf" srcId="{50E3AE65-A65E-44D3-971D-84AE9143B809}" destId="{3C6542E6-5217-4926-ABA5-41D896B642D1}" srcOrd="0" destOrd="0" presId="urn:microsoft.com/office/officeart/2005/8/layout/process3"/>
    <dgm:cxn modelId="{25689E3E-0B59-439D-857B-6134E91B6627}" type="presParOf" srcId="{50E3AE65-A65E-44D3-971D-84AE9143B809}" destId="{48A1F111-8F01-454D-AB6E-813E6464C205}" srcOrd="1" destOrd="0" presId="urn:microsoft.com/office/officeart/2005/8/layout/process3"/>
    <dgm:cxn modelId="{D05D3FE5-DCB8-4BAC-BB6E-C2E6AD384759}" type="presParOf" srcId="{50E3AE65-A65E-44D3-971D-84AE9143B809}" destId="{A5A5F386-C399-4A7C-A2D3-A6318158299F}" srcOrd="2" destOrd="0" presId="urn:microsoft.com/office/officeart/2005/8/layout/process3"/>
    <dgm:cxn modelId="{C2A73CD2-B972-4468-BF4E-B18123573924}" type="presParOf" srcId="{13EDFD6A-5800-4013-A08E-78952D97F39B}" destId="{F9DC2763-3310-4E49-8EB3-5DDB032DFC8F}" srcOrd="1" destOrd="0" presId="urn:microsoft.com/office/officeart/2005/8/layout/process3"/>
    <dgm:cxn modelId="{DD7EF0FC-26F7-488D-890D-04631F9E59F6}" type="presParOf" srcId="{F9DC2763-3310-4E49-8EB3-5DDB032DFC8F}" destId="{849F8B9D-5145-4BF7-AAFD-9D7259F1E09F}" srcOrd="0" destOrd="0" presId="urn:microsoft.com/office/officeart/2005/8/layout/process3"/>
    <dgm:cxn modelId="{CBE42E72-C6DA-40CD-A19F-61A3F20CDA77}" type="presParOf" srcId="{13EDFD6A-5800-4013-A08E-78952D97F39B}" destId="{0AE237FA-BB11-4DD3-ADD5-FA4A82028E7B}" srcOrd="2" destOrd="0" presId="urn:microsoft.com/office/officeart/2005/8/layout/process3"/>
    <dgm:cxn modelId="{80EF6B12-5FD5-4D4A-8FCF-64247522CB75}" type="presParOf" srcId="{0AE237FA-BB11-4DD3-ADD5-FA4A82028E7B}" destId="{4C5B5112-A8FC-4A5C-881A-E9DBE7516DA0}" srcOrd="0" destOrd="0" presId="urn:microsoft.com/office/officeart/2005/8/layout/process3"/>
    <dgm:cxn modelId="{C42776FB-F2B0-4AF2-9120-D3087CFB7318}" type="presParOf" srcId="{0AE237FA-BB11-4DD3-ADD5-FA4A82028E7B}" destId="{00476135-4A6C-489D-88AF-8BBEDD345513}" srcOrd="1" destOrd="0" presId="urn:microsoft.com/office/officeart/2005/8/layout/process3"/>
    <dgm:cxn modelId="{3D9962A8-3C99-4896-BAE6-2473545B7634}" type="presParOf" srcId="{0AE237FA-BB11-4DD3-ADD5-FA4A82028E7B}" destId="{30109F2F-98A0-48C2-AC8A-052F688A4638}" srcOrd="2" destOrd="0" presId="urn:microsoft.com/office/officeart/2005/8/layout/process3"/>
    <dgm:cxn modelId="{7CDAD88D-7B76-4AB5-89CA-AC6342C806C6}" type="presParOf" srcId="{13EDFD6A-5800-4013-A08E-78952D97F39B}" destId="{C42A3621-0DBC-4779-BB30-D3EB5D507349}" srcOrd="3" destOrd="0" presId="urn:microsoft.com/office/officeart/2005/8/layout/process3"/>
    <dgm:cxn modelId="{9292FC96-2242-4A93-92EF-F20DA2E36F91}" type="presParOf" srcId="{C42A3621-0DBC-4779-BB30-D3EB5D507349}" destId="{41452B6E-0D99-4DD3-BD51-50A483B8529C}" srcOrd="0" destOrd="0" presId="urn:microsoft.com/office/officeart/2005/8/layout/process3"/>
    <dgm:cxn modelId="{368D24C1-F81F-4A46-A77E-0E2B472E1844}" type="presParOf" srcId="{13EDFD6A-5800-4013-A08E-78952D97F39B}" destId="{DBA447CA-6DDE-4673-AA4B-06313D9AF30F}" srcOrd="4" destOrd="0" presId="urn:microsoft.com/office/officeart/2005/8/layout/process3"/>
    <dgm:cxn modelId="{150EDDC8-CD2C-4F3F-8B3C-C5906CF5CBB8}" type="presParOf" srcId="{DBA447CA-6DDE-4673-AA4B-06313D9AF30F}" destId="{F3117EB3-1121-4161-83BE-BFEC8C3F7F2F}" srcOrd="0" destOrd="0" presId="urn:microsoft.com/office/officeart/2005/8/layout/process3"/>
    <dgm:cxn modelId="{06CAECCC-9816-4576-AE19-9F38B1F714D9}" type="presParOf" srcId="{DBA447CA-6DDE-4673-AA4B-06313D9AF30F}" destId="{7F8BE7D8-FBC0-4CD1-8E90-76F6CAD83B67}" srcOrd="1" destOrd="0" presId="urn:microsoft.com/office/officeart/2005/8/layout/process3"/>
    <dgm:cxn modelId="{5BB181AE-036D-4A32-AC22-8FBC6C0ED901}" type="presParOf" srcId="{DBA447CA-6DDE-4673-AA4B-06313D9AF30F}" destId="{D90BF662-3A01-4A50-9AAD-9EB4A01BE06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56400E-EC3F-48AE-8706-40996A5B097B}"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GB"/>
        </a:p>
      </dgm:t>
    </dgm:pt>
    <dgm:pt modelId="{69CB0B9E-F997-491E-BD2B-3855A46804B6}">
      <dgm:prSet phldrT="[Text]"/>
      <dgm:spPr/>
      <dgm:t>
        <a:bodyPr/>
        <a:lstStyle/>
        <a:p>
          <a:r>
            <a:rPr lang="en-GB" dirty="0" smtClean="0"/>
            <a:t>A</a:t>
          </a:r>
          <a:endParaRPr lang="en-GB" dirty="0"/>
        </a:p>
      </dgm:t>
    </dgm:pt>
    <dgm:pt modelId="{CB8D2E46-6AA6-45F5-990C-4D4253ED8E90}" type="parTrans" cxnId="{45DD2488-6DB7-4684-9691-6BE92E61EBD7}">
      <dgm:prSet/>
      <dgm:spPr/>
      <dgm:t>
        <a:bodyPr/>
        <a:lstStyle/>
        <a:p>
          <a:endParaRPr lang="en-GB"/>
        </a:p>
      </dgm:t>
    </dgm:pt>
    <dgm:pt modelId="{FF7B3882-F5A6-4C47-B4FC-964F6621FB40}" type="sibTrans" cxnId="{45DD2488-6DB7-4684-9691-6BE92E61EBD7}">
      <dgm:prSet/>
      <dgm:spPr/>
      <dgm:t>
        <a:bodyPr/>
        <a:lstStyle/>
        <a:p>
          <a:endParaRPr lang="en-GB"/>
        </a:p>
      </dgm:t>
    </dgm:pt>
    <dgm:pt modelId="{9570829E-040E-4E87-8460-18A931E4A549}">
      <dgm:prSet phldrT="[Text]" custT="1"/>
      <dgm:spPr/>
      <dgm:t>
        <a:bodyPr/>
        <a:lstStyle/>
        <a:p>
          <a:r>
            <a:rPr lang="en-GB" sz="1700" dirty="0" smtClean="0"/>
            <a:t>Failing a driving test</a:t>
          </a:r>
          <a:endParaRPr lang="en-GB" sz="1700" dirty="0"/>
        </a:p>
      </dgm:t>
    </dgm:pt>
    <dgm:pt modelId="{8249FE2E-4AC9-4448-A0A3-A8056AFCA447}" type="parTrans" cxnId="{3AEB7290-DE87-4EE5-BE3A-94B8C2CEA22D}">
      <dgm:prSet/>
      <dgm:spPr/>
      <dgm:t>
        <a:bodyPr/>
        <a:lstStyle/>
        <a:p>
          <a:endParaRPr lang="en-GB"/>
        </a:p>
      </dgm:t>
    </dgm:pt>
    <dgm:pt modelId="{2734FD48-5A8C-47CC-A6F0-CFB1B0E2C4B2}" type="sibTrans" cxnId="{3AEB7290-DE87-4EE5-BE3A-94B8C2CEA22D}">
      <dgm:prSet/>
      <dgm:spPr/>
      <dgm:t>
        <a:bodyPr/>
        <a:lstStyle/>
        <a:p>
          <a:endParaRPr lang="en-GB"/>
        </a:p>
      </dgm:t>
    </dgm:pt>
    <dgm:pt modelId="{A9A92DF2-AA24-49BB-A489-689138331D45}">
      <dgm:prSet phldrT="[Text]"/>
      <dgm:spPr/>
      <dgm:t>
        <a:bodyPr/>
        <a:lstStyle/>
        <a:p>
          <a:r>
            <a:rPr lang="en-GB" dirty="0" smtClean="0"/>
            <a:t>B</a:t>
          </a:r>
          <a:endParaRPr lang="en-GB" dirty="0"/>
        </a:p>
      </dgm:t>
    </dgm:pt>
    <dgm:pt modelId="{A1E234F1-8E2C-4322-9635-8C096DD595BB}" type="parTrans" cxnId="{2902FB74-6664-4696-BD02-BA1BA0582E89}">
      <dgm:prSet/>
      <dgm:spPr/>
      <dgm:t>
        <a:bodyPr/>
        <a:lstStyle/>
        <a:p>
          <a:endParaRPr lang="en-GB"/>
        </a:p>
      </dgm:t>
    </dgm:pt>
    <dgm:pt modelId="{AA117D3B-8648-4159-923E-7C864978066E}" type="sibTrans" cxnId="{2902FB74-6664-4696-BD02-BA1BA0582E89}">
      <dgm:prSet/>
      <dgm:spPr/>
      <dgm:t>
        <a:bodyPr/>
        <a:lstStyle/>
        <a:p>
          <a:endParaRPr lang="en-GB"/>
        </a:p>
      </dgm:t>
    </dgm:pt>
    <dgm:pt modelId="{B9333035-0850-4024-A114-DDEB137696FD}">
      <dgm:prSet phldrT="[Text]" custT="1"/>
      <dgm:spPr/>
      <dgm:t>
        <a:bodyPr/>
        <a:lstStyle/>
        <a:p>
          <a:r>
            <a:rPr lang="en-GB" sz="1700" dirty="0" smtClean="0"/>
            <a:t>I am never going to pass</a:t>
          </a:r>
          <a:endParaRPr lang="en-GB" sz="1700" dirty="0"/>
        </a:p>
      </dgm:t>
    </dgm:pt>
    <dgm:pt modelId="{85BC18C5-846C-4FCF-BBAA-465762D95D7A}" type="parTrans" cxnId="{F860A007-8F91-40C7-BF82-3F295750BB69}">
      <dgm:prSet/>
      <dgm:spPr/>
      <dgm:t>
        <a:bodyPr/>
        <a:lstStyle/>
        <a:p>
          <a:endParaRPr lang="en-GB"/>
        </a:p>
      </dgm:t>
    </dgm:pt>
    <dgm:pt modelId="{A59B433C-1EDE-4533-9E03-F25C2C46ACB1}" type="sibTrans" cxnId="{F860A007-8F91-40C7-BF82-3F295750BB69}">
      <dgm:prSet/>
      <dgm:spPr/>
      <dgm:t>
        <a:bodyPr/>
        <a:lstStyle/>
        <a:p>
          <a:endParaRPr lang="en-GB"/>
        </a:p>
      </dgm:t>
    </dgm:pt>
    <dgm:pt modelId="{16ADE7AB-EBBC-47ED-A342-27C8DC00AD5F}">
      <dgm:prSet phldrT="[Text]"/>
      <dgm:spPr/>
      <dgm:t>
        <a:bodyPr/>
        <a:lstStyle/>
        <a:p>
          <a:r>
            <a:rPr lang="en-GB" dirty="0" smtClean="0"/>
            <a:t>C</a:t>
          </a:r>
          <a:endParaRPr lang="en-GB" dirty="0"/>
        </a:p>
      </dgm:t>
    </dgm:pt>
    <dgm:pt modelId="{20C2B756-1751-4EB7-A753-F157D52D140E}" type="parTrans" cxnId="{D1A8517D-1F64-4EEC-A61F-C76104F424C8}">
      <dgm:prSet/>
      <dgm:spPr/>
      <dgm:t>
        <a:bodyPr/>
        <a:lstStyle/>
        <a:p>
          <a:endParaRPr lang="en-GB"/>
        </a:p>
      </dgm:t>
    </dgm:pt>
    <dgm:pt modelId="{E127988F-BDFF-467C-8B91-F6279AE16B2F}" type="sibTrans" cxnId="{D1A8517D-1F64-4EEC-A61F-C76104F424C8}">
      <dgm:prSet/>
      <dgm:spPr/>
      <dgm:t>
        <a:bodyPr/>
        <a:lstStyle/>
        <a:p>
          <a:endParaRPr lang="en-GB"/>
        </a:p>
      </dgm:t>
    </dgm:pt>
    <dgm:pt modelId="{D0147B3F-3CD9-43C6-B0D9-B5214D057B2F}">
      <dgm:prSet phldrT="[Text]" custT="1"/>
      <dgm:spPr/>
      <dgm:t>
        <a:bodyPr/>
        <a:lstStyle/>
        <a:p>
          <a:r>
            <a:rPr lang="en-GB" sz="1700" dirty="0" smtClean="0"/>
            <a:t>State of anxiety (even depression)</a:t>
          </a:r>
          <a:endParaRPr lang="en-GB" sz="1700" dirty="0"/>
        </a:p>
      </dgm:t>
    </dgm:pt>
    <dgm:pt modelId="{3D727483-71C6-410C-BEC7-2DD26BA122BB}" type="parTrans" cxnId="{F2C407F7-31E6-454C-A984-B316096AD103}">
      <dgm:prSet/>
      <dgm:spPr/>
      <dgm:t>
        <a:bodyPr/>
        <a:lstStyle/>
        <a:p>
          <a:endParaRPr lang="en-GB"/>
        </a:p>
      </dgm:t>
    </dgm:pt>
    <dgm:pt modelId="{21262363-7E71-41BE-BD6C-7D257F001418}" type="sibTrans" cxnId="{F2C407F7-31E6-454C-A984-B316096AD103}">
      <dgm:prSet/>
      <dgm:spPr/>
      <dgm:t>
        <a:bodyPr/>
        <a:lstStyle/>
        <a:p>
          <a:endParaRPr lang="en-GB"/>
        </a:p>
      </dgm:t>
    </dgm:pt>
    <dgm:pt modelId="{13EDFD6A-5800-4013-A08E-78952D97F39B}" type="pres">
      <dgm:prSet presAssocID="{8A56400E-EC3F-48AE-8706-40996A5B097B}" presName="linearFlow" presStyleCnt="0">
        <dgm:presLayoutVars>
          <dgm:dir/>
          <dgm:animLvl val="lvl"/>
          <dgm:resizeHandles val="exact"/>
        </dgm:presLayoutVars>
      </dgm:prSet>
      <dgm:spPr/>
      <dgm:t>
        <a:bodyPr/>
        <a:lstStyle/>
        <a:p>
          <a:endParaRPr lang="en-US"/>
        </a:p>
      </dgm:t>
    </dgm:pt>
    <dgm:pt modelId="{50E3AE65-A65E-44D3-971D-84AE9143B809}" type="pres">
      <dgm:prSet presAssocID="{69CB0B9E-F997-491E-BD2B-3855A46804B6}" presName="composite" presStyleCnt="0"/>
      <dgm:spPr/>
    </dgm:pt>
    <dgm:pt modelId="{3C6542E6-5217-4926-ABA5-41D896B642D1}" type="pres">
      <dgm:prSet presAssocID="{69CB0B9E-F997-491E-BD2B-3855A46804B6}" presName="parTx" presStyleLbl="node1" presStyleIdx="0" presStyleCnt="3">
        <dgm:presLayoutVars>
          <dgm:chMax val="0"/>
          <dgm:chPref val="0"/>
          <dgm:bulletEnabled val="1"/>
        </dgm:presLayoutVars>
      </dgm:prSet>
      <dgm:spPr/>
      <dgm:t>
        <a:bodyPr/>
        <a:lstStyle/>
        <a:p>
          <a:endParaRPr lang="en-US"/>
        </a:p>
      </dgm:t>
    </dgm:pt>
    <dgm:pt modelId="{48A1F111-8F01-454D-AB6E-813E6464C205}" type="pres">
      <dgm:prSet presAssocID="{69CB0B9E-F997-491E-BD2B-3855A46804B6}" presName="parSh" presStyleLbl="node1" presStyleIdx="0" presStyleCnt="3"/>
      <dgm:spPr/>
      <dgm:t>
        <a:bodyPr/>
        <a:lstStyle/>
        <a:p>
          <a:endParaRPr lang="en-US"/>
        </a:p>
      </dgm:t>
    </dgm:pt>
    <dgm:pt modelId="{A5A5F386-C399-4A7C-A2D3-A6318158299F}" type="pres">
      <dgm:prSet presAssocID="{69CB0B9E-F997-491E-BD2B-3855A46804B6}" presName="desTx" presStyleLbl="fgAcc1" presStyleIdx="0" presStyleCnt="3" custScaleY="68118">
        <dgm:presLayoutVars>
          <dgm:bulletEnabled val="1"/>
        </dgm:presLayoutVars>
      </dgm:prSet>
      <dgm:spPr/>
      <dgm:t>
        <a:bodyPr/>
        <a:lstStyle/>
        <a:p>
          <a:endParaRPr lang="en-GB"/>
        </a:p>
      </dgm:t>
    </dgm:pt>
    <dgm:pt modelId="{F9DC2763-3310-4E49-8EB3-5DDB032DFC8F}" type="pres">
      <dgm:prSet presAssocID="{FF7B3882-F5A6-4C47-B4FC-964F6621FB40}" presName="sibTrans" presStyleLbl="sibTrans2D1" presStyleIdx="0" presStyleCnt="2"/>
      <dgm:spPr/>
      <dgm:t>
        <a:bodyPr/>
        <a:lstStyle/>
        <a:p>
          <a:endParaRPr lang="en-US"/>
        </a:p>
      </dgm:t>
    </dgm:pt>
    <dgm:pt modelId="{849F8B9D-5145-4BF7-AAFD-9D7259F1E09F}" type="pres">
      <dgm:prSet presAssocID="{FF7B3882-F5A6-4C47-B4FC-964F6621FB40}" presName="connTx" presStyleLbl="sibTrans2D1" presStyleIdx="0" presStyleCnt="2"/>
      <dgm:spPr/>
      <dgm:t>
        <a:bodyPr/>
        <a:lstStyle/>
        <a:p>
          <a:endParaRPr lang="en-US"/>
        </a:p>
      </dgm:t>
    </dgm:pt>
    <dgm:pt modelId="{0AE237FA-BB11-4DD3-ADD5-FA4A82028E7B}" type="pres">
      <dgm:prSet presAssocID="{A9A92DF2-AA24-49BB-A489-689138331D45}" presName="composite" presStyleCnt="0"/>
      <dgm:spPr/>
    </dgm:pt>
    <dgm:pt modelId="{4C5B5112-A8FC-4A5C-881A-E9DBE7516DA0}" type="pres">
      <dgm:prSet presAssocID="{A9A92DF2-AA24-49BB-A489-689138331D45}" presName="parTx" presStyleLbl="node1" presStyleIdx="0" presStyleCnt="3">
        <dgm:presLayoutVars>
          <dgm:chMax val="0"/>
          <dgm:chPref val="0"/>
          <dgm:bulletEnabled val="1"/>
        </dgm:presLayoutVars>
      </dgm:prSet>
      <dgm:spPr/>
      <dgm:t>
        <a:bodyPr/>
        <a:lstStyle/>
        <a:p>
          <a:endParaRPr lang="en-US"/>
        </a:p>
      </dgm:t>
    </dgm:pt>
    <dgm:pt modelId="{00476135-4A6C-489D-88AF-8BBEDD345513}" type="pres">
      <dgm:prSet presAssocID="{A9A92DF2-AA24-49BB-A489-689138331D45}" presName="parSh" presStyleLbl="node1" presStyleIdx="1" presStyleCnt="3"/>
      <dgm:spPr/>
      <dgm:t>
        <a:bodyPr/>
        <a:lstStyle/>
        <a:p>
          <a:endParaRPr lang="en-US"/>
        </a:p>
      </dgm:t>
    </dgm:pt>
    <dgm:pt modelId="{30109F2F-98A0-48C2-AC8A-052F688A4638}" type="pres">
      <dgm:prSet presAssocID="{A9A92DF2-AA24-49BB-A489-689138331D45}" presName="desTx" presStyleLbl="fgAcc1" presStyleIdx="1" presStyleCnt="3" custScaleY="68118">
        <dgm:presLayoutVars>
          <dgm:bulletEnabled val="1"/>
        </dgm:presLayoutVars>
      </dgm:prSet>
      <dgm:spPr/>
      <dgm:t>
        <a:bodyPr/>
        <a:lstStyle/>
        <a:p>
          <a:endParaRPr lang="en-GB"/>
        </a:p>
      </dgm:t>
    </dgm:pt>
    <dgm:pt modelId="{C42A3621-0DBC-4779-BB30-D3EB5D507349}" type="pres">
      <dgm:prSet presAssocID="{AA117D3B-8648-4159-923E-7C864978066E}" presName="sibTrans" presStyleLbl="sibTrans2D1" presStyleIdx="1" presStyleCnt="2"/>
      <dgm:spPr/>
      <dgm:t>
        <a:bodyPr/>
        <a:lstStyle/>
        <a:p>
          <a:endParaRPr lang="en-US"/>
        </a:p>
      </dgm:t>
    </dgm:pt>
    <dgm:pt modelId="{41452B6E-0D99-4DD3-BD51-50A483B8529C}" type="pres">
      <dgm:prSet presAssocID="{AA117D3B-8648-4159-923E-7C864978066E}" presName="connTx" presStyleLbl="sibTrans2D1" presStyleIdx="1" presStyleCnt="2"/>
      <dgm:spPr/>
      <dgm:t>
        <a:bodyPr/>
        <a:lstStyle/>
        <a:p>
          <a:endParaRPr lang="en-US"/>
        </a:p>
      </dgm:t>
    </dgm:pt>
    <dgm:pt modelId="{DBA447CA-6DDE-4673-AA4B-06313D9AF30F}" type="pres">
      <dgm:prSet presAssocID="{16ADE7AB-EBBC-47ED-A342-27C8DC00AD5F}" presName="composite" presStyleCnt="0"/>
      <dgm:spPr/>
    </dgm:pt>
    <dgm:pt modelId="{F3117EB3-1121-4161-83BE-BFEC8C3F7F2F}" type="pres">
      <dgm:prSet presAssocID="{16ADE7AB-EBBC-47ED-A342-27C8DC00AD5F}" presName="parTx" presStyleLbl="node1" presStyleIdx="1" presStyleCnt="3">
        <dgm:presLayoutVars>
          <dgm:chMax val="0"/>
          <dgm:chPref val="0"/>
          <dgm:bulletEnabled val="1"/>
        </dgm:presLayoutVars>
      </dgm:prSet>
      <dgm:spPr/>
      <dgm:t>
        <a:bodyPr/>
        <a:lstStyle/>
        <a:p>
          <a:endParaRPr lang="en-US"/>
        </a:p>
      </dgm:t>
    </dgm:pt>
    <dgm:pt modelId="{7F8BE7D8-FBC0-4CD1-8E90-76F6CAD83B67}" type="pres">
      <dgm:prSet presAssocID="{16ADE7AB-EBBC-47ED-A342-27C8DC00AD5F}" presName="parSh" presStyleLbl="node1" presStyleIdx="2" presStyleCnt="3"/>
      <dgm:spPr/>
      <dgm:t>
        <a:bodyPr/>
        <a:lstStyle/>
        <a:p>
          <a:endParaRPr lang="en-US"/>
        </a:p>
      </dgm:t>
    </dgm:pt>
    <dgm:pt modelId="{D90BF662-3A01-4A50-9AAD-9EB4A01BE06B}" type="pres">
      <dgm:prSet presAssocID="{16ADE7AB-EBBC-47ED-A342-27C8DC00AD5F}" presName="desTx" presStyleLbl="fgAcc1" presStyleIdx="2" presStyleCnt="3" custScaleY="68118">
        <dgm:presLayoutVars>
          <dgm:bulletEnabled val="1"/>
        </dgm:presLayoutVars>
      </dgm:prSet>
      <dgm:spPr/>
      <dgm:t>
        <a:bodyPr/>
        <a:lstStyle/>
        <a:p>
          <a:endParaRPr lang="en-GB"/>
        </a:p>
      </dgm:t>
    </dgm:pt>
  </dgm:ptLst>
  <dgm:cxnLst>
    <dgm:cxn modelId="{CF6F4FA2-82CB-4158-9D04-517B667B6957}" type="presOf" srcId="{A9A92DF2-AA24-49BB-A489-689138331D45}" destId="{4C5B5112-A8FC-4A5C-881A-E9DBE7516DA0}" srcOrd="0" destOrd="0" presId="urn:microsoft.com/office/officeart/2005/8/layout/process3"/>
    <dgm:cxn modelId="{18817C71-AAE7-4125-BB34-8342C4EB2D1C}" type="presOf" srcId="{D0147B3F-3CD9-43C6-B0D9-B5214D057B2F}" destId="{D90BF662-3A01-4A50-9AAD-9EB4A01BE06B}" srcOrd="0" destOrd="0" presId="urn:microsoft.com/office/officeart/2005/8/layout/process3"/>
    <dgm:cxn modelId="{45DD2488-6DB7-4684-9691-6BE92E61EBD7}" srcId="{8A56400E-EC3F-48AE-8706-40996A5B097B}" destId="{69CB0B9E-F997-491E-BD2B-3855A46804B6}" srcOrd="0" destOrd="0" parTransId="{CB8D2E46-6AA6-45F5-990C-4D4253ED8E90}" sibTransId="{FF7B3882-F5A6-4C47-B4FC-964F6621FB40}"/>
    <dgm:cxn modelId="{C982D582-D47C-4B19-B5A5-2F0DA73DBF05}" type="presOf" srcId="{9570829E-040E-4E87-8460-18A931E4A549}" destId="{A5A5F386-C399-4A7C-A2D3-A6318158299F}" srcOrd="0" destOrd="0" presId="urn:microsoft.com/office/officeart/2005/8/layout/process3"/>
    <dgm:cxn modelId="{94DB97D0-6378-468A-AD66-1532CAB0DDA7}" type="presOf" srcId="{16ADE7AB-EBBC-47ED-A342-27C8DC00AD5F}" destId="{F3117EB3-1121-4161-83BE-BFEC8C3F7F2F}" srcOrd="0" destOrd="0" presId="urn:microsoft.com/office/officeart/2005/8/layout/process3"/>
    <dgm:cxn modelId="{813EE919-F6DE-436D-B3BF-63C5DF428007}" type="presOf" srcId="{A9A92DF2-AA24-49BB-A489-689138331D45}" destId="{00476135-4A6C-489D-88AF-8BBEDD345513}" srcOrd="1" destOrd="0" presId="urn:microsoft.com/office/officeart/2005/8/layout/process3"/>
    <dgm:cxn modelId="{C5DFD863-F5AC-4EA3-BD65-1F0BCBF2672F}" type="presOf" srcId="{16ADE7AB-EBBC-47ED-A342-27C8DC00AD5F}" destId="{7F8BE7D8-FBC0-4CD1-8E90-76F6CAD83B67}" srcOrd="1" destOrd="0" presId="urn:microsoft.com/office/officeart/2005/8/layout/process3"/>
    <dgm:cxn modelId="{12326C2D-0D2A-4B72-B1F1-7B265E0F51CA}" type="presOf" srcId="{AA117D3B-8648-4159-923E-7C864978066E}" destId="{41452B6E-0D99-4DD3-BD51-50A483B8529C}" srcOrd="1" destOrd="0" presId="urn:microsoft.com/office/officeart/2005/8/layout/process3"/>
    <dgm:cxn modelId="{A0228452-6A18-40CE-ACD9-1F3817FFDAEF}" type="presOf" srcId="{69CB0B9E-F997-491E-BD2B-3855A46804B6}" destId="{48A1F111-8F01-454D-AB6E-813E6464C205}" srcOrd="1" destOrd="0" presId="urn:microsoft.com/office/officeart/2005/8/layout/process3"/>
    <dgm:cxn modelId="{F2C407F7-31E6-454C-A984-B316096AD103}" srcId="{16ADE7AB-EBBC-47ED-A342-27C8DC00AD5F}" destId="{D0147B3F-3CD9-43C6-B0D9-B5214D057B2F}" srcOrd="0" destOrd="0" parTransId="{3D727483-71C6-410C-BEC7-2DD26BA122BB}" sibTransId="{21262363-7E71-41BE-BD6C-7D257F001418}"/>
    <dgm:cxn modelId="{F860A007-8F91-40C7-BF82-3F295750BB69}" srcId="{A9A92DF2-AA24-49BB-A489-689138331D45}" destId="{B9333035-0850-4024-A114-DDEB137696FD}" srcOrd="0" destOrd="0" parTransId="{85BC18C5-846C-4FCF-BBAA-465762D95D7A}" sibTransId="{A59B433C-1EDE-4533-9E03-F25C2C46ACB1}"/>
    <dgm:cxn modelId="{D1A8517D-1F64-4EEC-A61F-C76104F424C8}" srcId="{8A56400E-EC3F-48AE-8706-40996A5B097B}" destId="{16ADE7AB-EBBC-47ED-A342-27C8DC00AD5F}" srcOrd="2" destOrd="0" parTransId="{20C2B756-1751-4EB7-A753-F157D52D140E}" sibTransId="{E127988F-BDFF-467C-8B91-F6279AE16B2F}"/>
    <dgm:cxn modelId="{C84C49FF-68C8-422B-9F8C-CC250579DC36}" type="presOf" srcId="{8A56400E-EC3F-48AE-8706-40996A5B097B}" destId="{13EDFD6A-5800-4013-A08E-78952D97F39B}" srcOrd="0" destOrd="0" presId="urn:microsoft.com/office/officeart/2005/8/layout/process3"/>
    <dgm:cxn modelId="{2902FB74-6664-4696-BD02-BA1BA0582E89}" srcId="{8A56400E-EC3F-48AE-8706-40996A5B097B}" destId="{A9A92DF2-AA24-49BB-A489-689138331D45}" srcOrd="1" destOrd="0" parTransId="{A1E234F1-8E2C-4322-9635-8C096DD595BB}" sibTransId="{AA117D3B-8648-4159-923E-7C864978066E}"/>
    <dgm:cxn modelId="{413E671B-D78F-4DE9-B097-A14EEFE69930}" type="presOf" srcId="{FF7B3882-F5A6-4C47-B4FC-964F6621FB40}" destId="{849F8B9D-5145-4BF7-AAFD-9D7259F1E09F}" srcOrd="1" destOrd="0" presId="urn:microsoft.com/office/officeart/2005/8/layout/process3"/>
    <dgm:cxn modelId="{3AEB7290-DE87-4EE5-BE3A-94B8C2CEA22D}" srcId="{69CB0B9E-F997-491E-BD2B-3855A46804B6}" destId="{9570829E-040E-4E87-8460-18A931E4A549}" srcOrd="0" destOrd="0" parTransId="{8249FE2E-4AC9-4448-A0A3-A8056AFCA447}" sibTransId="{2734FD48-5A8C-47CC-A6F0-CFB1B0E2C4B2}"/>
    <dgm:cxn modelId="{8DDB3B52-4198-4997-9BA4-EE7FD8AD7552}" type="presOf" srcId="{FF7B3882-F5A6-4C47-B4FC-964F6621FB40}" destId="{F9DC2763-3310-4E49-8EB3-5DDB032DFC8F}" srcOrd="0" destOrd="0" presId="urn:microsoft.com/office/officeart/2005/8/layout/process3"/>
    <dgm:cxn modelId="{0BA099F4-DF74-40D5-B101-65EE2FE0A721}" type="presOf" srcId="{B9333035-0850-4024-A114-DDEB137696FD}" destId="{30109F2F-98A0-48C2-AC8A-052F688A4638}" srcOrd="0" destOrd="0" presId="urn:microsoft.com/office/officeart/2005/8/layout/process3"/>
    <dgm:cxn modelId="{0C52EF3E-AE33-4F71-A013-FBE9E6B2A1D7}" type="presOf" srcId="{69CB0B9E-F997-491E-BD2B-3855A46804B6}" destId="{3C6542E6-5217-4926-ABA5-41D896B642D1}" srcOrd="0" destOrd="0" presId="urn:microsoft.com/office/officeart/2005/8/layout/process3"/>
    <dgm:cxn modelId="{30E57252-D643-4B8F-A5DC-79F3B12B531D}" type="presOf" srcId="{AA117D3B-8648-4159-923E-7C864978066E}" destId="{C42A3621-0DBC-4779-BB30-D3EB5D507349}" srcOrd="0" destOrd="0" presId="urn:microsoft.com/office/officeart/2005/8/layout/process3"/>
    <dgm:cxn modelId="{7190AE06-780E-4609-B2CA-54D9E7E60664}" type="presParOf" srcId="{13EDFD6A-5800-4013-A08E-78952D97F39B}" destId="{50E3AE65-A65E-44D3-971D-84AE9143B809}" srcOrd="0" destOrd="0" presId="urn:microsoft.com/office/officeart/2005/8/layout/process3"/>
    <dgm:cxn modelId="{8EE5909D-F8F8-45E0-A048-A933174AF6CF}" type="presParOf" srcId="{50E3AE65-A65E-44D3-971D-84AE9143B809}" destId="{3C6542E6-5217-4926-ABA5-41D896B642D1}" srcOrd="0" destOrd="0" presId="urn:microsoft.com/office/officeart/2005/8/layout/process3"/>
    <dgm:cxn modelId="{F4A242FB-7894-4131-A50A-8C1C9DAE5113}" type="presParOf" srcId="{50E3AE65-A65E-44D3-971D-84AE9143B809}" destId="{48A1F111-8F01-454D-AB6E-813E6464C205}" srcOrd="1" destOrd="0" presId="urn:microsoft.com/office/officeart/2005/8/layout/process3"/>
    <dgm:cxn modelId="{113B3558-B28F-4D7B-82F3-D1B601219D5B}" type="presParOf" srcId="{50E3AE65-A65E-44D3-971D-84AE9143B809}" destId="{A5A5F386-C399-4A7C-A2D3-A6318158299F}" srcOrd="2" destOrd="0" presId="urn:microsoft.com/office/officeart/2005/8/layout/process3"/>
    <dgm:cxn modelId="{EBDA1A1D-67C6-414F-8E3F-987C990F8636}" type="presParOf" srcId="{13EDFD6A-5800-4013-A08E-78952D97F39B}" destId="{F9DC2763-3310-4E49-8EB3-5DDB032DFC8F}" srcOrd="1" destOrd="0" presId="urn:microsoft.com/office/officeart/2005/8/layout/process3"/>
    <dgm:cxn modelId="{4971D3B5-4706-42D5-A9FA-3DC73EAEE7D3}" type="presParOf" srcId="{F9DC2763-3310-4E49-8EB3-5DDB032DFC8F}" destId="{849F8B9D-5145-4BF7-AAFD-9D7259F1E09F}" srcOrd="0" destOrd="0" presId="urn:microsoft.com/office/officeart/2005/8/layout/process3"/>
    <dgm:cxn modelId="{A06EDBFB-4156-4BFE-89A5-292E2DB0E148}" type="presParOf" srcId="{13EDFD6A-5800-4013-A08E-78952D97F39B}" destId="{0AE237FA-BB11-4DD3-ADD5-FA4A82028E7B}" srcOrd="2" destOrd="0" presId="urn:microsoft.com/office/officeart/2005/8/layout/process3"/>
    <dgm:cxn modelId="{026DCF3C-3A9A-474C-B756-BB276CBFD0E0}" type="presParOf" srcId="{0AE237FA-BB11-4DD3-ADD5-FA4A82028E7B}" destId="{4C5B5112-A8FC-4A5C-881A-E9DBE7516DA0}" srcOrd="0" destOrd="0" presId="urn:microsoft.com/office/officeart/2005/8/layout/process3"/>
    <dgm:cxn modelId="{1E2B7B0B-A10E-4862-9A3E-C9C0FD68FD95}" type="presParOf" srcId="{0AE237FA-BB11-4DD3-ADD5-FA4A82028E7B}" destId="{00476135-4A6C-489D-88AF-8BBEDD345513}" srcOrd="1" destOrd="0" presId="urn:microsoft.com/office/officeart/2005/8/layout/process3"/>
    <dgm:cxn modelId="{0CFD1B7E-B625-453F-86D4-393EE109DE24}" type="presParOf" srcId="{0AE237FA-BB11-4DD3-ADD5-FA4A82028E7B}" destId="{30109F2F-98A0-48C2-AC8A-052F688A4638}" srcOrd="2" destOrd="0" presId="urn:microsoft.com/office/officeart/2005/8/layout/process3"/>
    <dgm:cxn modelId="{93C16F27-2F5B-4549-9E66-0856AE13C467}" type="presParOf" srcId="{13EDFD6A-5800-4013-A08E-78952D97F39B}" destId="{C42A3621-0DBC-4779-BB30-D3EB5D507349}" srcOrd="3" destOrd="0" presId="urn:microsoft.com/office/officeart/2005/8/layout/process3"/>
    <dgm:cxn modelId="{AA29900E-B278-49BA-B074-BFA811AEB539}" type="presParOf" srcId="{C42A3621-0DBC-4779-BB30-D3EB5D507349}" destId="{41452B6E-0D99-4DD3-BD51-50A483B8529C}" srcOrd="0" destOrd="0" presId="urn:microsoft.com/office/officeart/2005/8/layout/process3"/>
    <dgm:cxn modelId="{D944723C-EA05-4C47-B804-6E611484FA8F}" type="presParOf" srcId="{13EDFD6A-5800-4013-A08E-78952D97F39B}" destId="{DBA447CA-6DDE-4673-AA4B-06313D9AF30F}" srcOrd="4" destOrd="0" presId="urn:microsoft.com/office/officeart/2005/8/layout/process3"/>
    <dgm:cxn modelId="{9D983420-1085-4390-80C7-9A2D8CCD4FE4}" type="presParOf" srcId="{DBA447CA-6DDE-4673-AA4B-06313D9AF30F}" destId="{F3117EB3-1121-4161-83BE-BFEC8C3F7F2F}" srcOrd="0" destOrd="0" presId="urn:microsoft.com/office/officeart/2005/8/layout/process3"/>
    <dgm:cxn modelId="{78289767-31B4-498C-9151-E4B83F7D4627}" type="presParOf" srcId="{DBA447CA-6DDE-4673-AA4B-06313D9AF30F}" destId="{7F8BE7D8-FBC0-4CD1-8E90-76F6CAD83B67}" srcOrd="1" destOrd="0" presId="urn:microsoft.com/office/officeart/2005/8/layout/process3"/>
    <dgm:cxn modelId="{D2474475-5ABD-4993-82F7-3D8EBB47C0A3}" type="presParOf" srcId="{DBA447CA-6DDE-4673-AA4B-06313D9AF30F}" destId="{D90BF662-3A01-4A50-9AAD-9EB4A01BE06B}"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56400E-EC3F-48AE-8706-40996A5B097B}"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GB"/>
        </a:p>
      </dgm:t>
    </dgm:pt>
    <dgm:pt modelId="{69CB0B9E-F997-491E-BD2B-3855A46804B6}">
      <dgm:prSet phldrT="[Text]"/>
      <dgm:spPr/>
      <dgm:t>
        <a:bodyPr/>
        <a:lstStyle/>
        <a:p>
          <a:r>
            <a:rPr lang="en-GB" dirty="0" smtClean="0"/>
            <a:t>A</a:t>
          </a:r>
          <a:endParaRPr lang="en-GB" dirty="0"/>
        </a:p>
      </dgm:t>
    </dgm:pt>
    <dgm:pt modelId="{CB8D2E46-6AA6-45F5-990C-4D4253ED8E90}" type="parTrans" cxnId="{45DD2488-6DB7-4684-9691-6BE92E61EBD7}">
      <dgm:prSet/>
      <dgm:spPr/>
      <dgm:t>
        <a:bodyPr/>
        <a:lstStyle/>
        <a:p>
          <a:endParaRPr lang="en-GB"/>
        </a:p>
      </dgm:t>
    </dgm:pt>
    <dgm:pt modelId="{FF7B3882-F5A6-4C47-B4FC-964F6621FB40}" type="sibTrans" cxnId="{45DD2488-6DB7-4684-9691-6BE92E61EBD7}">
      <dgm:prSet/>
      <dgm:spPr/>
      <dgm:t>
        <a:bodyPr/>
        <a:lstStyle/>
        <a:p>
          <a:endParaRPr lang="en-GB"/>
        </a:p>
      </dgm:t>
    </dgm:pt>
    <dgm:pt modelId="{9570829E-040E-4E87-8460-18A931E4A549}">
      <dgm:prSet phldrT="[Text]"/>
      <dgm:spPr/>
      <dgm:t>
        <a:bodyPr/>
        <a:lstStyle/>
        <a:p>
          <a:r>
            <a:rPr lang="en-GB" dirty="0" smtClean="0"/>
            <a:t>Activating Event</a:t>
          </a:r>
          <a:endParaRPr lang="en-GB" dirty="0"/>
        </a:p>
      </dgm:t>
    </dgm:pt>
    <dgm:pt modelId="{8249FE2E-4AC9-4448-A0A3-A8056AFCA447}" type="parTrans" cxnId="{3AEB7290-DE87-4EE5-BE3A-94B8C2CEA22D}">
      <dgm:prSet/>
      <dgm:spPr/>
      <dgm:t>
        <a:bodyPr/>
        <a:lstStyle/>
        <a:p>
          <a:endParaRPr lang="en-GB"/>
        </a:p>
      </dgm:t>
    </dgm:pt>
    <dgm:pt modelId="{2734FD48-5A8C-47CC-A6F0-CFB1B0E2C4B2}" type="sibTrans" cxnId="{3AEB7290-DE87-4EE5-BE3A-94B8C2CEA22D}">
      <dgm:prSet/>
      <dgm:spPr/>
      <dgm:t>
        <a:bodyPr/>
        <a:lstStyle/>
        <a:p>
          <a:endParaRPr lang="en-GB"/>
        </a:p>
      </dgm:t>
    </dgm:pt>
    <dgm:pt modelId="{A9A92DF2-AA24-49BB-A489-689138331D45}">
      <dgm:prSet phldrT="[Text]"/>
      <dgm:spPr/>
      <dgm:t>
        <a:bodyPr/>
        <a:lstStyle/>
        <a:p>
          <a:r>
            <a:rPr lang="en-GB" dirty="0" smtClean="0"/>
            <a:t>B</a:t>
          </a:r>
          <a:endParaRPr lang="en-GB" dirty="0"/>
        </a:p>
      </dgm:t>
    </dgm:pt>
    <dgm:pt modelId="{A1E234F1-8E2C-4322-9635-8C096DD595BB}" type="parTrans" cxnId="{2902FB74-6664-4696-BD02-BA1BA0582E89}">
      <dgm:prSet/>
      <dgm:spPr/>
      <dgm:t>
        <a:bodyPr/>
        <a:lstStyle/>
        <a:p>
          <a:endParaRPr lang="en-GB"/>
        </a:p>
      </dgm:t>
    </dgm:pt>
    <dgm:pt modelId="{AA117D3B-8648-4159-923E-7C864978066E}" type="sibTrans" cxnId="{2902FB74-6664-4696-BD02-BA1BA0582E89}">
      <dgm:prSet/>
      <dgm:spPr/>
      <dgm:t>
        <a:bodyPr/>
        <a:lstStyle/>
        <a:p>
          <a:endParaRPr lang="en-GB"/>
        </a:p>
      </dgm:t>
    </dgm:pt>
    <dgm:pt modelId="{B9333035-0850-4024-A114-DDEB137696FD}">
      <dgm:prSet phldrT="[Text]"/>
      <dgm:spPr/>
      <dgm:t>
        <a:bodyPr/>
        <a:lstStyle/>
        <a:p>
          <a:r>
            <a:rPr lang="en-GB" dirty="0" smtClean="0"/>
            <a:t>Beliefs</a:t>
          </a:r>
          <a:endParaRPr lang="en-GB" dirty="0"/>
        </a:p>
      </dgm:t>
    </dgm:pt>
    <dgm:pt modelId="{85BC18C5-846C-4FCF-BBAA-465762D95D7A}" type="parTrans" cxnId="{F860A007-8F91-40C7-BF82-3F295750BB69}">
      <dgm:prSet/>
      <dgm:spPr/>
      <dgm:t>
        <a:bodyPr/>
        <a:lstStyle/>
        <a:p>
          <a:endParaRPr lang="en-GB"/>
        </a:p>
      </dgm:t>
    </dgm:pt>
    <dgm:pt modelId="{A59B433C-1EDE-4533-9E03-F25C2C46ACB1}" type="sibTrans" cxnId="{F860A007-8F91-40C7-BF82-3F295750BB69}">
      <dgm:prSet/>
      <dgm:spPr/>
      <dgm:t>
        <a:bodyPr/>
        <a:lstStyle/>
        <a:p>
          <a:endParaRPr lang="en-GB"/>
        </a:p>
      </dgm:t>
    </dgm:pt>
    <dgm:pt modelId="{16ADE7AB-EBBC-47ED-A342-27C8DC00AD5F}">
      <dgm:prSet phldrT="[Text]"/>
      <dgm:spPr/>
      <dgm:t>
        <a:bodyPr/>
        <a:lstStyle/>
        <a:p>
          <a:r>
            <a:rPr lang="en-GB" dirty="0" smtClean="0"/>
            <a:t>C</a:t>
          </a:r>
          <a:endParaRPr lang="en-GB" dirty="0"/>
        </a:p>
      </dgm:t>
    </dgm:pt>
    <dgm:pt modelId="{20C2B756-1751-4EB7-A753-F157D52D140E}" type="parTrans" cxnId="{D1A8517D-1F64-4EEC-A61F-C76104F424C8}">
      <dgm:prSet/>
      <dgm:spPr/>
      <dgm:t>
        <a:bodyPr/>
        <a:lstStyle/>
        <a:p>
          <a:endParaRPr lang="en-GB"/>
        </a:p>
      </dgm:t>
    </dgm:pt>
    <dgm:pt modelId="{E127988F-BDFF-467C-8B91-F6279AE16B2F}" type="sibTrans" cxnId="{D1A8517D-1F64-4EEC-A61F-C76104F424C8}">
      <dgm:prSet/>
      <dgm:spPr/>
      <dgm:t>
        <a:bodyPr/>
        <a:lstStyle/>
        <a:p>
          <a:endParaRPr lang="en-GB"/>
        </a:p>
      </dgm:t>
    </dgm:pt>
    <dgm:pt modelId="{D0147B3F-3CD9-43C6-B0D9-B5214D057B2F}">
      <dgm:prSet phldrT="[Text]"/>
      <dgm:spPr/>
      <dgm:t>
        <a:bodyPr/>
        <a:lstStyle/>
        <a:p>
          <a:r>
            <a:rPr lang="en-GB" dirty="0" smtClean="0"/>
            <a:t>Consequences</a:t>
          </a:r>
          <a:endParaRPr lang="en-GB" dirty="0"/>
        </a:p>
      </dgm:t>
    </dgm:pt>
    <dgm:pt modelId="{3D727483-71C6-410C-BEC7-2DD26BA122BB}" type="parTrans" cxnId="{F2C407F7-31E6-454C-A984-B316096AD103}">
      <dgm:prSet/>
      <dgm:spPr/>
      <dgm:t>
        <a:bodyPr/>
        <a:lstStyle/>
        <a:p>
          <a:endParaRPr lang="en-GB"/>
        </a:p>
      </dgm:t>
    </dgm:pt>
    <dgm:pt modelId="{21262363-7E71-41BE-BD6C-7D257F001418}" type="sibTrans" cxnId="{F2C407F7-31E6-454C-A984-B316096AD103}">
      <dgm:prSet/>
      <dgm:spPr/>
      <dgm:t>
        <a:bodyPr/>
        <a:lstStyle/>
        <a:p>
          <a:endParaRPr lang="en-GB"/>
        </a:p>
      </dgm:t>
    </dgm:pt>
    <dgm:pt modelId="{13EDFD6A-5800-4013-A08E-78952D97F39B}" type="pres">
      <dgm:prSet presAssocID="{8A56400E-EC3F-48AE-8706-40996A5B097B}" presName="linearFlow" presStyleCnt="0">
        <dgm:presLayoutVars>
          <dgm:dir/>
          <dgm:animLvl val="lvl"/>
          <dgm:resizeHandles val="exact"/>
        </dgm:presLayoutVars>
      </dgm:prSet>
      <dgm:spPr/>
      <dgm:t>
        <a:bodyPr/>
        <a:lstStyle/>
        <a:p>
          <a:endParaRPr lang="en-US"/>
        </a:p>
      </dgm:t>
    </dgm:pt>
    <dgm:pt modelId="{50E3AE65-A65E-44D3-971D-84AE9143B809}" type="pres">
      <dgm:prSet presAssocID="{69CB0B9E-F997-491E-BD2B-3855A46804B6}" presName="composite" presStyleCnt="0"/>
      <dgm:spPr/>
    </dgm:pt>
    <dgm:pt modelId="{3C6542E6-5217-4926-ABA5-41D896B642D1}" type="pres">
      <dgm:prSet presAssocID="{69CB0B9E-F997-491E-BD2B-3855A46804B6}" presName="parTx" presStyleLbl="node1" presStyleIdx="0" presStyleCnt="3">
        <dgm:presLayoutVars>
          <dgm:chMax val="0"/>
          <dgm:chPref val="0"/>
          <dgm:bulletEnabled val="1"/>
        </dgm:presLayoutVars>
      </dgm:prSet>
      <dgm:spPr/>
      <dgm:t>
        <a:bodyPr/>
        <a:lstStyle/>
        <a:p>
          <a:endParaRPr lang="en-US"/>
        </a:p>
      </dgm:t>
    </dgm:pt>
    <dgm:pt modelId="{48A1F111-8F01-454D-AB6E-813E6464C205}" type="pres">
      <dgm:prSet presAssocID="{69CB0B9E-F997-491E-BD2B-3855A46804B6}" presName="parSh" presStyleLbl="node1" presStyleIdx="0" presStyleCnt="3"/>
      <dgm:spPr/>
      <dgm:t>
        <a:bodyPr/>
        <a:lstStyle/>
        <a:p>
          <a:endParaRPr lang="en-US"/>
        </a:p>
      </dgm:t>
    </dgm:pt>
    <dgm:pt modelId="{A5A5F386-C399-4A7C-A2D3-A6318158299F}" type="pres">
      <dgm:prSet presAssocID="{69CB0B9E-F997-491E-BD2B-3855A46804B6}" presName="desTx" presStyleLbl="fgAcc1" presStyleIdx="0" presStyleCnt="3">
        <dgm:presLayoutVars>
          <dgm:bulletEnabled val="1"/>
        </dgm:presLayoutVars>
      </dgm:prSet>
      <dgm:spPr/>
      <dgm:t>
        <a:bodyPr/>
        <a:lstStyle/>
        <a:p>
          <a:endParaRPr lang="en-GB"/>
        </a:p>
      </dgm:t>
    </dgm:pt>
    <dgm:pt modelId="{F9DC2763-3310-4E49-8EB3-5DDB032DFC8F}" type="pres">
      <dgm:prSet presAssocID="{FF7B3882-F5A6-4C47-B4FC-964F6621FB40}" presName="sibTrans" presStyleLbl="sibTrans2D1" presStyleIdx="0" presStyleCnt="2"/>
      <dgm:spPr/>
      <dgm:t>
        <a:bodyPr/>
        <a:lstStyle/>
        <a:p>
          <a:endParaRPr lang="en-US"/>
        </a:p>
      </dgm:t>
    </dgm:pt>
    <dgm:pt modelId="{849F8B9D-5145-4BF7-AAFD-9D7259F1E09F}" type="pres">
      <dgm:prSet presAssocID="{FF7B3882-F5A6-4C47-B4FC-964F6621FB40}" presName="connTx" presStyleLbl="sibTrans2D1" presStyleIdx="0" presStyleCnt="2"/>
      <dgm:spPr/>
      <dgm:t>
        <a:bodyPr/>
        <a:lstStyle/>
        <a:p>
          <a:endParaRPr lang="en-US"/>
        </a:p>
      </dgm:t>
    </dgm:pt>
    <dgm:pt modelId="{0AE237FA-BB11-4DD3-ADD5-FA4A82028E7B}" type="pres">
      <dgm:prSet presAssocID="{A9A92DF2-AA24-49BB-A489-689138331D45}" presName="composite" presStyleCnt="0"/>
      <dgm:spPr/>
    </dgm:pt>
    <dgm:pt modelId="{4C5B5112-A8FC-4A5C-881A-E9DBE7516DA0}" type="pres">
      <dgm:prSet presAssocID="{A9A92DF2-AA24-49BB-A489-689138331D45}" presName="parTx" presStyleLbl="node1" presStyleIdx="0" presStyleCnt="3">
        <dgm:presLayoutVars>
          <dgm:chMax val="0"/>
          <dgm:chPref val="0"/>
          <dgm:bulletEnabled val="1"/>
        </dgm:presLayoutVars>
      </dgm:prSet>
      <dgm:spPr/>
      <dgm:t>
        <a:bodyPr/>
        <a:lstStyle/>
        <a:p>
          <a:endParaRPr lang="en-US"/>
        </a:p>
      </dgm:t>
    </dgm:pt>
    <dgm:pt modelId="{00476135-4A6C-489D-88AF-8BBEDD345513}" type="pres">
      <dgm:prSet presAssocID="{A9A92DF2-AA24-49BB-A489-689138331D45}" presName="parSh" presStyleLbl="node1" presStyleIdx="1" presStyleCnt="3"/>
      <dgm:spPr/>
      <dgm:t>
        <a:bodyPr/>
        <a:lstStyle/>
        <a:p>
          <a:endParaRPr lang="en-US"/>
        </a:p>
      </dgm:t>
    </dgm:pt>
    <dgm:pt modelId="{30109F2F-98A0-48C2-AC8A-052F688A4638}" type="pres">
      <dgm:prSet presAssocID="{A9A92DF2-AA24-49BB-A489-689138331D45}" presName="desTx" presStyleLbl="fgAcc1" presStyleIdx="1" presStyleCnt="3">
        <dgm:presLayoutVars>
          <dgm:bulletEnabled val="1"/>
        </dgm:presLayoutVars>
      </dgm:prSet>
      <dgm:spPr/>
      <dgm:t>
        <a:bodyPr/>
        <a:lstStyle/>
        <a:p>
          <a:endParaRPr lang="en-GB"/>
        </a:p>
      </dgm:t>
    </dgm:pt>
    <dgm:pt modelId="{C42A3621-0DBC-4779-BB30-D3EB5D507349}" type="pres">
      <dgm:prSet presAssocID="{AA117D3B-8648-4159-923E-7C864978066E}" presName="sibTrans" presStyleLbl="sibTrans2D1" presStyleIdx="1" presStyleCnt="2"/>
      <dgm:spPr/>
      <dgm:t>
        <a:bodyPr/>
        <a:lstStyle/>
        <a:p>
          <a:endParaRPr lang="en-US"/>
        </a:p>
      </dgm:t>
    </dgm:pt>
    <dgm:pt modelId="{41452B6E-0D99-4DD3-BD51-50A483B8529C}" type="pres">
      <dgm:prSet presAssocID="{AA117D3B-8648-4159-923E-7C864978066E}" presName="connTx" presStyleLbl="sibTrans2D1" presStyleIdx="1" presStyleCnt="2"/>
      <dgm:spPr/>
      <dgm:t>
        <a:bodyPr/>
        <a:lstStyle/>
        <a:p>
          <a:endParaRPr lang="en-US"/>
        </a:p>
      </dgm:t>
    </dgm:pt>
    <dgm:pt modelId="{DBA447CA-6DDE-4673-AA4B-06313D9AF30F}" type="pres">
      <dgm:prSet presAssocID="{16ADE7AB-EBBC-47ED-A342-27C8DC00AD5F}" presName="composite" presStyleCnt="0"/>
      <dgm:spPr/>
    </dgm:pt>
    <dgm:pt modelId="{F3117EB3-1121-4161-83BE-BFEC8C3F7F2F}" type="pres">
      <dgm:prSet presAssocID="{16ADE7AB-EBBC-47ED-A342-27C8DC00AD5F}" presName="parTx" presStyleLbl="node1" presStyleIdx="1" presStyleCnt="3">
        <dgm:presLayoutVars>
          <dgm:chMax val="0"/>
          <dgm:chPref val="0"/>
          <dgm:bulletEnabled val="1"/>
        </dgm:presLayoutVars>
      </dgm:prSet>
      <dgm:spPr/>
      <dgm:t>
        <a:bodyPr/>
        <a:lstStyle/>
        <a:p>
          <a:endParaRPr lang="en-US"/>
        </a:p>
      </dgm:t>
    </dgm:pt>
    <dgm:pt modelId="{7F8BE7D8-FBC0-4CD1-8E90-76F6CAD83B67}" type="pres">
      <dgm:prSet presAssocID="{16ADE7AB-EBBC-47ED-A342-27C8DC00AD5F}" presName="parSh" presStyleLbl="node1" presStyleIdx="2" presStyleCnt="3"/>
      <dgm:spPr/>
      <dgm:t>
        <a:bodyPr/>
        <a:lstStyle/>
        <a:p>
          <a:endParaRPr lang="en-US"/>
        </a:p>
      </dgm:t>
    </dgm:pt>
    <dgm:pt modelId="{D90BF662-3A01-4A50-9AAD-9EB4A01BE06B}" type="pres">
      <dgm:prSet presAssocID="{16ADE7AB-EBBC-47ED-A342-27C8DC00AD5F}" presName="desTx" presStyleLbl="fgAcc1" presStyleIdx="2" presStyleCnt="3">
        <dgm:presLayoutVars>
          <dgm:bulletEnabled val="1"/>
        </dgm:presLayoutVars>
      </dgm:prSet>
      <dgm:spPr/>
      <dgm:t>
        <a:bodyPr/>
        <a:lstStyle/>
        <a:p>
          <a:endParaRPr lang="en-GB"/>
        </a:p>
      </dgm:t>
    </dgm:pt>
  </dgm:ptLst>
  <dgm:cxnLst>
    <dgm:cxn modelId="{144F5262-4A50-452D-B327-0AAC46ADC668}" type="presOf" srcId="{FF7B3882-F5A6-4C47-B4FC-964F6621FB40}" destId="{849F8B9D-5145-4BF7-AAFD-9D7259F1E09F}" srcOrd="1" destOrd="0" presId="urn:microsoft.com/office/officeart/2005/8/layout/process3"/>
    <dgm:cxn modelId="{B9D1DFEA-8ECB-4F47-B987-AF2776641215}" type="presOf" srcId="{FF7B3882-F5A6-4C47-B4FC-964F6621FB40}" destId="{F9DC2763-3310-4E49-8EB3-5DDB032DFC8F}" srcOrd="0" destOrd="0" presId="urn:microsoft.com/office/officeart/2005/8/layout/process3"/>
    <dgm:cxn modelId="{3AEB7290-DE87-4EE5-BE3A-94B8C2CEA22D}" srcId="{69CB0B9E-F997-491E-BD2B-3855A46804B6}" destId="{9570829E-040E-4E87-8460-18A931E4A549}" srcOrd="0" destOrd="0" parTransId="{8249FE2E-4AC9-4448-A0A3-A8056AFCA447}" sibTransId="{2734FD48-5A8C-47CC-A6F0-CFB1B0E2C4B2}"/>
    <dgm:cxn modelId="{F3737C6B-37A6-4D21-A392-B45EA4457416}" type="presOf" srcId="{A9A92DF2-AA24-49BB-A489-689138331D45}" destId="{4C5B5112-A8FC-4A5C-881A-E9DBE7516DA0}" srcOrd="0" destOrd="0" presId="urn:microsoft.com/office/officeart/2005/8/layout/process3"/>
    <dgm:cxn modelId="{45DD2488-6DB7-4684-9691-6BE92E61EBD7}" srcId="{8A56400E-EC3F-48AE-8706-40996A5B097B}" destId="{69CB0B9E-F997-491E-BD2B-3855A46804B6}" srcOrd="0" destOrd="0" parTransId="{CB8D2E46-6AA6-45F5-990C-4D4253ED8E90}" sibTransId="{FF7B3882-F5A6-4C47-B4FC-964F6621FB40}"/>
    <dgm:cxn modelId="{5CE5EDDB-A23F-4AF6-9217-538609177286}" type="presOf" srcId="{AA117D3B-8648-4159-923E-7C864978066E}" destId="{C42A3621-0DBC-4779-BB30-D3EB5D507349}" srcOrd="0" destOrd="0" presId="urn:microsoft.com/office/officeart/2005/8/layout/process3"/>
    <dgm:cxn modelId="{55E6E0DB-35B6-4D43-B8FB-4C090EADA8D7}" type="presOf" srcId="{AA117D3B-8648-4159-923E-7C864978066E}" destId="{41452B6E-0D99-4DD3-BD51-50A483B8529C}" srcOrd="1" destOrd="0" presId="urn:microsoft.com/office/officeart/2005/8/layout/process3"/>
    <dgm:cxn modelId="{702F574D-6994-4A24-8F56-4B5C6DE3C25F}" type="presOf" srcId="{69CB0B9E-F997-491E-BD2B-3855A46804B6}" destId="{48A1F111-8F01-454D-AB6E-813E6464C205}" srcOrd="1" destOrd="0" presId="urn:microsoft.com/office/officeart/2005/8/layout/process3"/>
    <dgm:cxn modelId="{10DF43F3-F05A-4630-B953-D9909736ED1F}" type="presOf" srcId="{16ADE7AB-EBBC-47ED-A342-27C8DC00AD5F}" destId="{7F8BE7D8-FBC0-4CD1-8E90-76F6CAD83B67}" srcOrd="1" destOrd="0" presId="urn:microsoft.com/office/officeart/2005/8/layout/process3"/>
    <dgm:cxn modelId="{3FDF2D10-8114-4222-B0A1-69519D6DA583}" type="presOf" srcId="{A9A92DF2-AA24-49BB-A489-689138331D45}" destId="{00476135-4A6C-489D-88AF-8BBEDD345513}" srcOrd="1" destOrd="0" presId="urn:microsoft.com/office/officeart/2005/8/layout/process3"/>
    <dgm:cxn modelId="{F860A007-8F91-40C7-BF82-3F295750BB69}" srcId="{A9A92DF2-AA24-49BB-A489-689138331D45}" destId="{B9333035-0850-4024-A114-DDEB137696FD}" srcOrd="0" destOrd="0" parTransId="{85BC18C5-846C-4FCF-BBAA-465762D95D7A}" sibTransId="{A59B433C-1EDE-4533-9E03-F25C2C46ACB1}"/>
    <dgm:cxn modelId="{2902FB74-6664-4696-BD02-BA1BA0582E89}" srcId="{8A56400E-EC3F-48AE-8706-40996A5B097B}" destId="{A9A92DF2-AA24-49BB-A489-689138331D45}" srcOrd="1" destOrd="0" parTransId="{A1E234F1-8E2C-4322-9635-8C096DD595BB}" sibTransId="{AA117D3B-8648-4159-923E-7C864978066E}"/>
    <dgm:cxn modelId="{C384DD7C-BE36-4752-A817-D26193421AE8}" type="presOf" srcId="{9570829E-040E-4E87-8460-18A931E4A549}" destId="{A5A5F386-C399-4A7C-A2D3-A6318158299F}" srcOrd="0" destOrd="0" presId="urn:microsoft.com/office/officeart/2005/8/layout/process3"/>
    <dgm:cxn modelId="{F2C407F7-31E6-454C-A984-B316096AD103}" srcId="{16ADE7AB-EBBC-47ED-A342-27C8DC00AD5F}" destId="{D0147B3F-3CD9-43C6-B0D9-B5214D057B2F}" srcOrd="0" destOrd="0" parTransId="{3D727483-71C6-410C-BEC7-2DD26BA122BB}" sibTransId="{21262363-7E71-41BE-BD6C-7D257F001418}"/>
    <dgm:cxn modelId="{45F4D59E-B240-4328-BBDC-6119175BBB67}" type="presOf" srcId="{69CB0B9E-F997-491E-BD2B-3855A46804B6}" destId="{3C6542E6-5217-4926-ABA5-41D896B642D1}" srcOrd="0" destOrd="0" presId="urn:microsoft.com/office/officeart/2005/8/layout/process3"/>
    <dgm:cxn modelId="{0CA4307F-D3D2-4E85-8CE4-57D7F1C2D080}" type="presOf" srcId="{8A56400E-EC3F-48AE-8706-40996A5B097B}" destId="{13EDFD6A-5800-4013-A08E-78952D97F39B}" srcOrd="0" destOrd="0" presId="urn:microsoft.com/office/officeart/2005/8/layout/process3"/>
    <dgm:cxn modelId="{051BB5C9-CD38-4F30-A265-08BCC9308006}" type="presOf" srcId="{B9333035-0850-4024-A114-DDEB137696FD}" destId="{30109F2F-98A0-48C2-AC8A-052F688A4638}" srcOrd="0" destOrd="0" presId="urn:microsoft.com/office/officeart/2005/8/layout/process3"/>
    <dgm:cxn modelId="{4E643266-21FF-4920-899C-4BE1BD55F273}" type="presOf" srcId="{D0147B3F-3CD9-43C6-B0D9-B5214D057B2F}" destId="{D90BF662-3A01-4A50-9AAD-9EB4A01BE06B}" srcOrd="0" destOrd="0" presId="urn:microsoft.com/office/officeart/2005/8/layout/process3"/>
    <dgm:cxn modelId="{DB85BBD4-D6E6-45C9-AB5A-BF6D3CD68FC3}" type="presOf" srcId="{16ADE7AB-EBBC-47ED-A342-27C8DC00AD5F}" destId="{F3117EB3-1121-4161-83BE-BFEC8C3F7F2F}" srcOrd="0" destOrd="0" presId="urn:microsoft.com/office/officeart/2005/8/layout/process3"/>
    <dgm:cxn modelId="{D1A8517D-1F64-4EEC-A61F-C76104F424C8}" srcId="{8A56400E-EC3F-48AE-8706-40996A5B097B}" destId="{16ADE7AB-EBBC-47ED-A342-27C8DC00AD5F}" srcOrd="2" destOrd="0" parTransId="{20C2B756-1751-4EB7-A753-F157D52D140E}" sibTransId="{E127988F-BDFF-467C-8B91-F6279AE16B2F}"/>
    <dgm:cxn modelId="{28C18DD9-D8FB-430F-AFEF-66BD6608B335}" type="presParOf" srcId="{13EDFD6A-5800-4013-A08E-78952D97F39B}" destId="{50E3AE65-A65E-44D3-971D-84AE9143B809}" srcOrd="0" destOrd="0" presId="urn:microsoft.com/office/officeart/2005/8/layout/process3"/>
    <dgm:cxn modelId="{488EBACE-72A3-4749-9D33-234B73B9D83C}" type="presParOf" srcId="{50E3AE65-A65E-44D3-971D-84AE9143B809}" destId="{3C6542E6-5217-4926-ABA5-41D896B642D1}" srcOrd="0" destOrd="0" presId="urn:microsoft.com/office/officeart/2005/8/layout/process3"/>
    <dgm:cxn modelId="{25689E3E-0B59-439D-857B-6134E91B6627}" type="presParOf" srcId="{50E3AE65-A65E-44D3-971D-84AE9143B809}" destId="{48A1F111-8F01-454D-AB6E-813E6464C205}" srcOrd="1" destOrd="0" presId="urn:microsoft.com/office/officeart/2005/8/layout/process3"/>
    <dgm:cxn modelId="{D05D3FE5-DCB8-4BAC-BB6E-C2E6AD384759}" type="presParOf" srcId="{50E3AE65-A65E-44D3-971D-84AE9143B809}" destId="{A5A5F386-C399-4A7C-A2D3-A6318158299F}" srcOrd="2" destOrd="0" presId="urn:microsoft.com/office/officeart/2005/8/layout/process3"/>
    <dgm:cxn modelId="{C2A73CD2-B972-4468-BF4E-B18123573924}" type="presParOf" srcId="{13EDFD6A-5800-4013-A08E-78952D97F39B}" destId="{F9DC2763-3310-4E49-8EB3-5DDB032DFC8F}" srcOrd="1" destOrd="0" presId="urn:microsoft.com/office/officeart/2005/8/layout/process3"/>
    <dgm:cxn modelId="{DD7EF0FC-26F7-488D-890D-04631F9E59F6}" type="presParOf" srcId="{F9DC2763-3310-4E49-8EB3-5DDB032DFC8F}" destId="{849F8B9D-5145-4BF7-AAFD-9D7259F1E09F}" srcOrd="0" destOrd="0" presId="urn:microsoft.com/office/officeart/2005/8/layout/process3"/>
    <dgm:cxn modelId="{CBE42E72-C6DA-40CD-A19F-61A3F20CDA77}" type="presParOf" srcId="{13EDFD6A-5800-4013-A08E-78952D97F39B}" destId="{0AE237FA-BB11-4DD3-ADD5-FA4A82028E7B}" srcOrd="2" destOrd="0" presId="urn:microsoft.com/office/officeart/2005/8/layout/process3"/>
    <dgm:cxn modelId="{80EF6B12-5FD5-4D4A-8FCF-64247522CB75}" type="presParOf" srcId="{0AE237FA-BB11-4DD3-ADD5-FA4A82028E7B}" destId="{4C5B5112-A8FC-4A5C-881A-E9DBE7516DA0}" srcOrd="0" destOrd="0" presId="urn:microsoft.com/office/officeart/2005/8/layout/process3"/>
    <dgm:cxn modelId="{C42776FB-F2B0-4AF2-9120-D3087CFB7318}" type="presParOf" srcId="{0AE237FA-BB11-4DD3-ADD5-FA4A82028E7B}" destId="{00476135-4A6C-489D-88AF-8BBEDD345513}" srcOrd="1" destOrd="0" presId="urn:microsoft.com/office/officeart/2005/8/layout/process3"/>
    <dgm:cxn modelId="{3D9962A8-3C99-4896-BAE6-2473545B7634}" type="presParOf" srcId="{0AE237FA-BB11-4DD3-ADD5-FA4A82028E7B}" destId="{30109F2F-98A0-48C2-AC8A-052F688A4638}" srcOrd="2" destOrd="0" presId="urn:microsoft.com/office/officeart/2005/8/layout/process3"/>
    <dgm:cxn modelId="{7CDAD88D-7B76-4AB5-89CA-AC6342C806C6}" type="presParOf" srcId="{13EDFD6A-5800-4013-A08E-78952D97F39B}" destId="{C42A3621-0DBC-4779-BB30-D3EB5D507349}" srcOrd="3" destOrd="0" presId="urn:microsoft.com/office/officeart/2005/8/layout/process3"/>
    <dgm:cxn modelId="{9292FC96-2242-4A93-92EF-F20DA2E36F91}" type="presParOf" srcId="{C42A3621-0DBC-4779-BB30-D3EB5D507349}" destId="{41452B6E-0D99-4DD3-BD51-50A483B8529C}" srcOrd="0" destOrd="0" presId="urn:microsoft.com/office/officeart/2005/8/layout/process3"/>
    <dgm:cxn modelId="{368D24C1-F81F-4A46-A77E-0E2B472E1844}" type="presParOf" srcId="{13EDFD6A-5800-4013-A08E-78952D97F39B}" destId="{DBA447CA-6DDE-4673-AA4B-06313D9AF30F}" srcOrd="4" destOrd="0" presId="urn:microsoft.com/office/officeart/2005/8/layout/process3"/>
    <dgm:cxn modelId="{150EDDC8-CD2C-4F3F-8B3C-C5906CF5CBB8}" type="presParOf" srcId="{DBA447CA-6DDE-4673-AA4B-06313D9AF30F}" destId="{F3117EB3-1121-4161-83BE-BFEC8C3F7F2F}" srcOrd="0" destOrd="0" presId="urn:microsoft.com/office/officeart/2005/8/layout/process3"/>
    <dgm:cxn modelId="{06CAECCC-9816-4576-AE19-9F38B1F714D9}" type="presParOf" srcId="{DBA447CA-6DDE-4673-AA4B-06313D9AF30F}" destId="{7F8BE7D8-FBC0-4CD1-8E90-76F6CAD83B67}" srcOrd="1" destOrd="0" presId="urn:microsoft.com/office/officeart/2005/8/layout/process3"/>
    <dgm:cxn modelId="{5BB181AE-036D-4A32-AC22-8FBC6C0ED901}" type="presParOf" srcId="{DBA447CA-6DDE-4673-AA4B-06313D9AF30F}" destId="{D90BF662-3A01-4A50-9AAD-9EB4A01BE06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56400E-EC3F-48AE-8706-40996A5B097B}"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GB"/>
        </a:p>
      </dgm:t>
    </dgm:pt>
    <dgm:pt modelId="{69CB0B9E-F997-491E-BD2B-3855A46804B6}">
      <dgm:prSet phldrT="[Text]"/>
      <dgm:spPr/>
      <dgm:t>
        <a:bodyPr/>
        <a:lstStyle/>
        <a:p>
          <a:r>
            <a:rPr lang="en-GB" dirty="0" smtClean="0"/>
            <a:t>A</a:t>
          </a:r>
          <a:endParaRPr lang="en-GB" dirty="0"/>
        </a:p>
      </dgm:t>
    </dgm:pt>
    <dgm:pt modelId="{CB8D2E46-6AA6-45F5-990C-4D4253ED8E90}" type="parTrans" cxnId="{45DD2488-6DB7-4684-9691-6BE92E61EBD7}">
      <dgm:prSet/>
      <dgm:spPr/>
      <dgm:t>
        <a:bodyPr/>
        <a:lstStyle/>
        <a:p>
          <a:endParaRPr lang="en-GB"/>
        </a:p>
      </dgm:t>
    </dgm:pt>
    <dgm:pt modelId="{FF7B3882-F5A6-4C47-B4FC-964F6621FB40}" type="sibTrans" cxnId="{45DD2488-6DB7-4684-9691-6BE92E61EBD7}">
      <dgm:prSet/>
      <dgm:spPr/>
      <dgm:t>
        <a:bodyPr/>
        <a:lstStyle/>
        <a:p>
          <a:endParaRPr lang="en-GB"/>
        </a:p>
      </dgm:t>
    </dgm:pt>
    <dgm:pt modelId="{9570829E-040E-4E87-8460-18A931E4A549}">
      <dgm:prSet phldrT="[Text]" custT="1"/>
      <dgm:spPr/>
      <dgm:t>
        <a:bodyPr/>
        <a:lstStyle/>
        <a:p>
          <a:r>
            <a:rPr lang="en-GB" sz="1700" dirty="0" smtClean="0"/>
            <a:t>Failing a driving test</a:t>
          </a:r>
          <a:endParaRPr lang="en-GB" sz="1700" dirty="0"/>
        </a:p>
      </dgm:t>
    </dgm:pt>
    <dgm:pt modelId="{8249FE2E-4AC9-4448-A0A3-A8056AFCA447}" type="parTrans" cxnId="{3AEB7290-DE87-4EE5-BE3A-94B8C2CEA22D}">
      <dgm:prSet/>
      <dgm:spPr/>
      <dgm:t>
        <a:bodyPr/>
        <a:lstStyle/>
        <a:p>
          <a:endParaRPr lang="en-GB"/>
        </a:p>
      </dgm:t>
    </dgm:pt>
    <dgm:pt modelId="{2734FD48-5A8C-47CC-A6F0-CFB1B0E2C4B2}" type="sibTrans" cxnId="{3AEB7290-DE87-4EE5-BE3A-94B8C2CEA22D}">
      <dgm:prSet/>
      <dgm:spPr/>
      <dgm:t>
        <a:bodyPr/>
        <a:lstStyle/>
        <a:p>
          <a:endParaRPr lang="en-GB"/>
        </a:p>
      </dgm:t>
    </dgm:pt>
    <dgm:pt modelId="{A9A92DF2-AA24-49BB-A489-689138331D45}">
      <dgm:prSet phldrT="[Text]"/>
      <dgm:spPr/>
      <dgm:t>
        <a:bodyPr/>
        <a:lstStyle/>
        <a:p>
          <a:r>
            <a:rPr lang="en-GB" dirty="0" smtClean="0"/>
            <a:t>B</a:t>
          </a:r>
          <a:endParaRPr lang="en-GB" dirty="0"/>
        </a:p>
      </dgm:t>
    </dgm:pt>
    <dgm:pt modelId="{A1E234F1-8E2C-4322-9635-8C096DD595BB}" type="parTrans" cxnId="{2902FB74-6664-4696-BD02-BA1BA0582E89}">
      <dgm:prSet/>
      <dgm:spPr/>
      <dgm:t>
        <a:bodyPr/>
        <a:lstStyle/>
        <a:p>
          <a:endParaRPr lang="en-GB"/>
        </a:p>
      </dgm:t>
    </dgm:pt>
    <dgm:pt modelId="{AA117D3B-8648-4159-923E-7C864978066E}" type="sibTrans" cxnId="{2902FB74-6664-4696-BD02-BA1BA0582E89}">
      <dgm:prSet/>
      <dgm:spPr/>
      <dgm:t>
        <a:bodyPr/>
        <a:lstStyle/>
        <a:p>
          <a:endParaRPr lang="en-GB"/>
        </a:p>
      </dgm:t>
    </dgm:pt>
    <dgm:pt modelId="{B9333035-0850-4024-A114-DDEB137696FD}">
      <dgm:prSet phldrT="[Text]" custT="1"/>
      <dgm:spPr/>
      <dgm:t>
        <a:bodyPr/>
        <a:lstStyle/>
        <a:p>
          <a:r>
            <a:rPr lang="en-GB" sz="1700" dirty="0" smtClean="0"/>
            <a:t>I am never going to pass</a:t>
          </a:r>
          <a:endParaRPr lang="en-GB" sz="1700" dirty="0"/>
        </a:p>
      </dgm:t>
    </dgm:pt>
    <dgm:pt modelId="{85BC18C5-846C-4FCF-BBAA-465762D95D7A}" type="parTrans" cxnId="{F860A007-8F91-40C7-BF82-3F295750BB69}">
      <dgm:prSet/>
      <dgm:spPr/>
      <dgm:t>
        <a:bodyPr/>
        <a:lstStyle/>
        <a:p>
          <a:endParaRPr lang="en-GB"/>
        </a:p>
      </dgm:t>
    </dgm:pt>
    <dgm:pt modelId="{A59B433C-1EDE-4533-9E03-F25C2C46ACB1}" type="sibTrans" cxnId="{F860A007-8F91-40C7-BF82-3F295750BB69}">
      <dgm:prSet/>
      <dgm:spPr/>
      <dgm:t>
        <a:bodyPr/>
        <a:lstStyle/>
        <a:p>
          <a:endParaRPr lang="en-GB"/>
        </a:p>
      </dgm:t>
    </dgm:pt>
    <dgm:pt modelId="{16ADE7AB-EBBC-47ED-A342-27C8DC00AD5F}">
      <dgm:prSet phldrT="[Text]"/>
      <dgm:spPr/>
      <dgm:t>
        <a:bodyPr/>
        <a:lstStyle/>
        <a:p>
          <a:r>
            <a:rPr lang="en-GB" dirty="0" smtClean="0"/>
            <a:t>C</a:t>
          </a:r>
          <a:endParaRPr lang="en-GB" dirty="0"/>
        </a:p>
      </dgm:t>
    </dgm:pt>
    <dgm:pt modelId="{20C2B756-1751-4EB7-A753-F157D52D140E}" type="parTrans" cxnId="{D1A8517D-1F64-4EEC-A61F-C76104F424C8}">
      <dgm:prSet/>
      <dgm:spPr/>
      <dgm:t>
        <a:bodyPr/>
        <a:lstStyle/>
        <a:p>
          <a:endParaRPr lang="en-GB"/>
        </a:p>
      </dgm:t>
    </dgm:pt>
    <dgm:pt modelId="{E127988F-BDFF-467C-8B91-F6279AE16B2F}" type="sibTrans" cxnId="{D1A8517D-1F64-4EEC-A61F-C76104F424C8}">
      <dgm:prSet/>
      <dgm:spPr/>
      <dgm:t>
        <a:bodyPr/>
        <a:lstStyle/>
        <a:p>
          <a:endParaRPr lang="en-GB"/>
        </a:p>
      </dgm:t>
    </dgm:pt>
    <dgm:pt modelId="{D0147B3F-3CD9-43C6-B0D9-B5214D057B2F}">
      <dgm:prSet phldrT="[Text]" custT="1"/>
      <dgm:spPr/>
      <dgm:t>
        <a:bodyPr/>
        <a:lstStyle/>
        <a:p>
          <a:r>
            <a:rPr lang="en-GB" sz="1700" dirty="0" smtClean="0"/>
            <a:t>State of anxiety (even depression)</a:t>
          </a:r>
          <a:endParaRPr lang="en-GB" sz="1700" dirty="0"/>
        </a:p>
      </dgm:t>
    </dgm:pt>
    <dgm:pt modelId="{3D727483-71C6-410C-BEC7-2DD26BA122BB}" type="parTrans" cxnId="{F2C407F7-31E6-454C-A984-B316096AD103}">
      <dgm:prSet/>
      <dgm:spPr/>
      <dgm:t>
        <a:bodyPr/>
        <a:lstStyle/>
        <a:p>
          <a:endParaRPr lang="en-GB"/>
        </a:p>
      </dgm:t>
    </dgm:pt>
    <dgm:pt modelId="{21262363-7E71-41BE-BD6C-7D257F001418}" type="sibTrans" cxnId="{F2C407F7-31E6-454C-A984-B316096AD103}">
      <dgm:prSet/>
      <dgm:spPr/>
      <dgm:t>
        <a:bodyPr/>
        <a:lstStyle/>
        <a:p>
          <a:endParaRPr lang="en-GB"/>
        </a:p>
      </dgm:t>
    </dgm:pt>
    <dgm:pt modelId="{13EDFD6A-5800-4013-A08E-78952D97F39B}" type="pres">
      <dgm:prSet presAssocID="{8A56400E-EC3F-48AE-8706-40996A5B097B}" presName="linearFlow" presStyleCnt="0">
        <dgm:presLayoutVars>
          <dgm:dir/>
          <dgm:animLvl val="lvl"/>
          <dgm:resizeHandles val="exact"/>
        </dgm:presLayoutVars>
      </dgm:prSet>
      <dgm:spPr/>
      <dgm:t>
        <a:bodyPr/>
        <a:lstStyle/>
        <a:p>
          <a:endParaRPr lang="en-US"/>
        </a:p>
      </dgm:t>
    </dgm:pt>
    <dgm:pt modelId="{50E3AE65-A65E-44D3-971D-84AE9143B809}" type="pres">
      <dgm:prSet presAssocID="{69CB0B9E-F997-491E-BD2B-3855A46804B6}" presName="composite" presStyleCnt="0"/>
      <dgm:spPr/>
    </dgm:pt>
    <dgm:pt modelId="{3C6542E6-5217-4926-ABA5-41D896B642D1}" type="pres">
      <dgm:prSet presAssocID="{69CB0B9E-F997-491E-BD2B-3855A46804B6}" presName="parTx" presStyleLbl="node1" presStyleIdx="0" presStyleCnt="3">
        <dgm:presLayoutVars>
          <dgm:chMax val="0"/>
          <dgm:chPref val="0"/>
          <dgm:bulletEnabled val="1"/>
        </dgm:presLayoutVars>
      </dgm:prSet>
      <dgm:spPr/>
      <dgm:t>
        <a:bodyPr/>
        <a:lstStyle/>
        <a:p>
          <a:endParaRPr lang="en-US"/>
        </a:p>
      </dgm:t>
    </dgm:pt>
    <dgm:pt modelId="{48A1F111-8F01-454D-AB6E-813E6464C205}" type="pres">
      <dgm:prSet presAssocID="{69CB0B9E-F997-491E-BD2B-3855A46804B6}" presName="parSh" presStyleLbl="node1" presStyleIdx="0" presStyleCnt="3"/>
      <dgm:spPr/>
      <dgm:t>
        <a:bodyPr/>
        <a:lstStyle/>
        <a:p>
          <a:endParaRPr lang="en-US"/>
        </a:p>
      </dgm:t>
    </dgm:pt>
    <dgm:pt modelId="{A5A5F386-C399-4A7C-A2D3-A6318158299F}" type="pres">
      <dgm:prSet presAssocID="{69CB0B9E-F997-491E-BD2B-3855A46804B6}" presName="desTx" presStyleLbl="fgAcc1" presStyleIdx="0" presStyleCnt="3" custScaleY="68118">
        <dgm:presLayoutVars>
          <dgm:bulletEnabled val="1"/>
        </dgm:presLayoutVars>
      </dgm:prSet>
      <dgm:spPr/>
      <dgm:t>
        <a:bodyPr/>
        <a:lstStyle/>
        <a:p>
          <a:endParaRPr lang="en-GB"/>
        </a:p>
      </dgm:t>
    </dgm:pt>
    <dgm:pt modelId="{F9DC2763-3310-4E49-8EB3-5DDB032DFC8F}" type="pres">
      <dgm:prSet presAssocID="{FF7B3882-F5A6-4C47-B4FC-964F6621FB40}" presName="sibTrans" presStyleLbl="sibTrans2D1" presStyleIdx="0" presStyleCnt="2"/>
      <dgm:spPr/>
      <dgm:t>
        <a:bodyPr/>
        <a:lstStyle/>
        <a:p>
          <a:endParaRPr lang="en-US"/>
        </a:p>
      </dgm:t>
    </dgm:pt>
    <dgm:pt modelId="{849F8B9D-5145-4BF7-AAFD-9D7259F1E09F}" type="pres">
      <dgm:prSet presAssocID="{FF7B3882-F5A6-4C47-B4FC-964F6621FB40}" presName="connTx" presStyleLbl="sibTrans2D1" presStyleIdx="0" presStyleCnt="2"/>
      <dgm:spPr/>
      <dgm:t>
        <a:bodyPr/>
        <a:lstStyle/>
        <a:p>
          <a:endParaRPr lang="en-US"/>
        </a:p>
      </dgm:t>
    </dgm:pt>
    <dgm:pt modelId="{0AE237FA-BB11-4DD3-ADD5-FA4A82028E7B}" type="pres">
      <dgm:prSet presAssocID="{A9A92DF2-AA24-49BB-A489-689138331D45}" presName="composite" presStyleCnt="0"/>
      <dgm:spPr/>
    </dgm:pt>
    <dgm:pt modelId="{4C5B5112-A8FC-4A5C-881A-E9DBE7516DA0}" type="pres">
      <dgm:prSet presAssocID="{A9A92DF2-AA24-49BB-A489-689138331D45}" presName="parTx" presStyleLbl="node1" presStyleIdx="0" presStyleCnt="3">
        <dgm:presLayoutVars>
          <dgm:chMax val="0"/>
          <dgm:chPref val="0"/>
          <dgm:bulletEnabled val="1"/>
        </dgm:presLayoutVars>
      </dgm:prSet>
      <dgm:spPr/>
      <dgm:t>
        <a:bodyPr/>
        <a:lstStyle/>
        <a:p>
          <a:endParaRPr lang="en-US"/>
        </a:p>
      </dgm:t>
    </dgm:pt>
    <dgm:pt modelId="{00476135-4A6C-489D-88AF-8BBEDD345513}" type="pres">
      <dgm:prSet presAssocID="{A9A92DF2-AA24-49BB-A489-689138331D45}" presName="parSh" presStyleLbl="node1" presStyleIdx="1" presStyleCnt="3"/>
      <dgm:spPr/>
      <dgm:t>
        <a:bodyPr/>
        <a:lstStyle/>
        <a:p>
          <a:endParaRPr lang="en-US"/>
        </a:p>
      </dgm:t>
    </dgm:pt>
    <dgm:pt modelId="{30109F2F-98A0-48C2-AC8A-052F688A4638}" type="pres">
      <dgm:prSet presAssocID="{A9A92DF2-AA24-49BB-A489-689138331D45}" presName="desTx" presStyleLbl="fgAcc1" presStyleIdx="1" presStyleCnt="3" custScaleY="68118">
        <dgm:presLayoutVars>
          <dgm:bulletEnabled val="1"/>
        </dgm:presLayoutVars>
      </dgm:prSet>
      <dgm:spPr/>
      <dgm:t>
        <a:bodyPr/>
        <a:lstStyle/>
        <a:p>
          <a:endParaRPr lang="en-GB"/>
        </a:p>
      </dgm:t>
    </dgm:pt>
    <dgm:pt modelId="{C42A3621-0DBC-4779-BB30-D3EB5D507349}" type="pres">
      <dgm:prSet presAssocID="{AA117D3B-8648-4159-923E-7C864978066E}" presName="sibTrans" presStyleLbl="sibTrans2D1" presStyleIdx="1" presStyleCnt="2"/>
      <dgm:spPr/>
      <dgm:t>
        <a:bodyPr/>
        <a:lstStyle/>
        <a:p>
          <a:endParaRPr lang="en-US"/>
        </a:p>
      </dgm:t>
    </dgm:pt>
    <dgm:pt modelId="{41452B6E-0D99-4DD3-BD51-50A483B8529C}" type="pres">
      <dgm:prSet presAssocID="{AA117D3B-8648-4159-923E-7C864978066E}" presName="connTx" presStyleLbl="sibTrans2D1" presStyleIdx="1" presStyleCnt="2"/>
      <dgm:spPr/>
      <dgm:t>
        <a:bodyPr/>
        <a:lstStyle/>
        <a:p>
          <a:endParaRPr lang="en-US"/>
        </a:p>
      </dgm:t>
    </dgm:pt>
    <dgm:pt modelId="{DBA447CA-6DDE-4673-AA4B-06313D9AF30F}" type="pres">
      <dgm:prSet presAssocID="{16ADE7AB-EBBC-47ED-A342-27C8DC00AD5F}" presName="composite" presStyleCnt="0"/>
      <dgm:spPr/>
    </dgm:pt>
    <dgm:pt modelId="{F3117EB3-1121-4161-83BE-BFEC8C3F7F2F}" type="pres">
      <dgm:prSet presAssocID="{16ADE7AB-EBBC-47ED-A342-27C8DC00AD5F}" presName="parTx" presStyleLbl="node1" presStyleIdx="1" presStyleCnt="3">
        <dgm:presLayoutVars>
          <dgm:chMax val="0"/>
          <dgm:chPref val="0"/>
          <dgm:bulletEnabled val="1"/>
        </dgm:presLayoutVars>
      </dgm:prSet>
      <dgm:spPr/>
      <dgm:t>
        <a:bodyPr/>
        <a:lstStyle/>
        <a:p>
          <a:endParaRPr lang="en-US"/>
        </a:p>
      </dgm:t>
    </dgm:pt>
    <dgm:pt modelId="{7F8BE7D8-FBC0-4CD1-8E90-76F6CAD83B67}" type="pres">
      <dgm:prSet presAssocID="{16ADE7AB-EBBC-47ED-A342-27C8DC00AD5F}" presName="parSh" presStyleLbl="node1" presStyleIdx="2" presStyleCnt="3"/>
      <dgm:spPr/>
      <dgm:t>
        <a:bodyPr/>
        <a:lstStyle/>
        <a:p>
          <a:endParaRPr lang="en-US"/>
        </a:p>
      </dgm:t>
    </dgm:pt>
    <dgm:pt modelId="{D90BF662-3A01-4A50-9AAD-9EB4A01BE06B}" type="pres">
      <dgm:prSet presAssocID="{16ADE7AB-EBBC-47ED-A342-27C8DC00AD5F}" presName="desTx" presStyleLbl="fgAcc1" presStyleIdx="2" presStyleCnt="3" custScaleY="68118">
        <dgm:presLayoutVars>
          <dgm:bulletEnabled val="1"/>
        </dgm:presLayoutVars>
      </dgm:prSet>
      <dgm:spPr/>
      <dgm:t>
        <a:bodyPr/>
        <a:lstStyle/>
        <a:p>
          <a:endParaRPr lang="en-GB"/>
        </a:p>
      </dgm:t>
    </dgm:pt>
  </dgm:ptLst>
  <dgm:cxnLst>
    <dgm:cxn modelId="{CF6F4FA2-82CB-4158-9D04-517B667B6957}" type="presOf" srcId="{A9A92DF2-AA24-49BB-A489-689138331D45}" destId="{4C5B5112-A8FC-4A5C-881A-E9DBE7516DA0}" srcOrd="0" destOrd="0" presId="urn:microsoft.com/office/officeart/2005/8/layout/process3"/>
    <dgm:cxn modelId="{18817C71-AAE7-4125-BB34-8342C4EB2D1C}" type="presOf" srcId="{D0147B3F-3CD9-43C6-B0D9-B5214D057B2F}" destId="{D90BF662-3A01-4A50-9AAD-9EB4A01BE06B}" srcOrd="0" destOrd="0" presId="urn:microsoft.com/office/officeart/2005/8/layout/process3"/>
    <dgm:cxn modelId="{45DD2488-6DB7-4684-9691-6BE92E61EBD7}" srcId="{8A56400E-EC3F-48AE-8706-40996A5B097B}" destId="{69CB0B9E-F997-491E-BD2B-3855A46804B6}" srcOrd="0" destOrd="0" parTransId="{CB8D2E46-6AA6-45F5-990C-4D4253ED8E90}" sibTransId="{FF7B3882-F5A6-4C47-B4FC-964F6621FB40}"/>
    <dgm:cxn modelId="{C982D582-D47C-4B19-B5A5-2F0DA73DBF05}" type="presOf" srcId="{9570829E-040E-4E87-8460-18A931E4A549}" destId="{A5A5F386-C399-4A7C-A2D3-A6318158299F}" srcOrd="0" destOrd="0" presId="urn:microsoft.com/office/officeart/2005/8/layout/process3"/>
    <dgm:cxn modelId="{94DB97D0-6378-468A-AD66-1532CAB0DDA7}" type="presOf" srcId="{16ADE7AB-EBBC-47ED-A342-27C8DC00AD5F}" destId="{F3117EB3-1121-4161-83BE-BFEC8C3F7F2F}" srcOrd="0" destOrd="0" presId="urn:microsoft.com/office/officeart/2005/8/layout/process3"/>
    <dgm:cxn modelId="{813EE919-F6DE-436D-B3BF-63C5DF428007}" type="presOf" srcId="{A9A92DF2-AA24-49BB-A489-689138331D45}" destId="{00476135-4A6C-489D-88AF-8BBEDD345513}" srcOrd="1" destOrd="0" presId="urn:microsoft.com/office/officeart/2005/8/layout/process3"/>
    <dgm:cxn modelId="{C5DFD863-F5AC-4EA3-BD65-1F0BCBF2672F}" type="presOf" srcId="{16ADE7AB-EBBC-47ED-A342-27C8DC00AD5F}" destId="{7F8BE7D8-FBC0-4CD1-8E90-76F6CAD83B67}" srcOrd="1" destOrd="0" presId="urn:microsoft.com/office/officeart/2005/8/layout/process3"/>
    <dgm:cxn modelId="{12326C2D-0D2A-4B72-B1F1-7B265E0F51CA}" type="presOf" srcId="{AA117D3B-8648-4159-923E-7C864978066E}" destId="{41452B6E-0D99-4DD3-BD51-50A483B8529C}" srcOrd="1" destOrd="0" presId="urn:microsoft.com/office/officeart/2005/8/layout/process3"/>
    <dgm:cxn modelId="{A0228452-6A18-40CE-ACD9-1F3817FFDAEF}" type="presOf" srcId="{69CB0B9E-F997-491E-BD2B-3855A46804B6}" destId="{48A1F111-8F01-454D-AB6E-813E6464C205}" srcOrd="1" destOrd="0" presId="urn:microsoft.com/office/officeart/2005/8/layout/process3"/>
    <dgm:cxn modelId="{F2C407F7-31E6-454C-A984-B316096AD103}" srcId="{16ADE7AB-EBBC-47ED-A342-27C8DC00AD5F}" destId="{D0147B3F-3CD9-43C6-B0D9-B5214D057B2F}" srcOrd="0" destOrd="0" parTransId="{3D727483-71C6-410C-BEC7-2DD26BA122BB}" sibTransId="{21262363-7E71-41BE-BD6C-7D257F001418}"/>
    <dgm:cxn modelId="{F860A007-8F91-40C7-BF82-3F295750BB69}" srcId="{A9A92DF2-AA24-49BB-A489-689138331D45}" destId="{B9333035-0850-4024-A114-DDEB137696FD}" srcOrd="0" destOrd="0" parTransId="{85BC18C5-846C-4FCF-BBAA-465762D95D7A}" sibTransId="{A59B433C-1EDE-4533-9E03-F25C2C46ACB1}"/>
    <dgm:cxn modelId="{D1A8517D-1F64-4EEC-A61F-C76104F424C8}" srcId="{8A56400E-EC3F-48AE-8706-40996A5B097B}" destId="{16ADE7AB-EBBC-47ED-A342-27C8DC00AD5F}" srcOrd="2" destOrd="0" parTransId="{20C2B756-1751-4EB7-A753-F157D52D140E}" sibTransId="{E127988F-BDFF-467C-8B91-F6279AE16B2F}"/>
    <dgm:cxn modelId="{C84C49FF-68C8-422B-9F8C-CC250579DC36}" type="presOf" srcId="{8A56400E-EC3F-48AE-8706-40996A5B097B}" destId="{13EDFD6A-5800-4013-A08E-78952D97F39B}" srcOrd="0" destOrd="0" presId="urn:microsoft.com/office/officeart/2005/8/layout/process3"/>
    <dgm:cxn modelId="{2902FB74-6664-4696-BD02-BA1BA0582E89}" srcId="{8A56400E-EC3F-48AE-8706-40996A5B097B}" destId="{A9A92DF2-AA24-49BB-A489-689138331D45}" srcOrd="1" destOrd="0" parTransId="{A1E234F1-8E2C-4322-9635-8C096DD595BB}" sibTransId="{AA117D3B-8648-4159-923E-7C864978066E}"/>
    <dgm:cxn modelId="{413E671B-D78F-4DE9-B097-A14EEFE69930}" type="presOf" srcId="{FF7B3882-F5A6-4C47-B4FC-964F6621FB40}" destId="{849F8B9D-5145-4BF7-AAFD-9D7259F1E09F}" srcOrd="1" destOrd="0" presId="urn:microsoft.com/office/officeart/2005/8/layout/process3"/>
    <dgm:cxn modelId="{3AEB7290-DE87-4EE5-BE3A-94B8C2CEA22D}" srcId="{69CB0B9E-F997-491E-BD2B-3855A46804B6}" destId="{9570829E-040E-4E87-8460-18A931E4A549}" srcOrd="0" destOrd="0" parTransId="{8249FE2E-4AC9-4448-A0A3-A8056AFCA447}" sibTransId="{2734FD48-5A8C-47CC-A6F0-CFB1B0E2C4B2}"/>
    <dgm:cxn modelId="{8DDB3B52-4198-4997-9BA4-EE7FD8AD7552}" type="presOf" srcId="{FF7B3882-F5A6-4C47-B4FC-964F6621FB40}" destId="{F9DC2763-3310-4E49-8EB3-5DDB032DFC8F}" srcOrd="0" destOrd="0" presId="urn:microsoft.com/office/officeart/2005/8/layout/process3"/>
    <dgm:cxn modelId="{0BA099F4-DF74-40D5-B101-65EE2FE0A721}" type="presOf" srcId="{B9333035-0850-4024-A114-DDEB137696FD}" destId="{30109F2F-98A0-48C2-AC8A-052F688A4638}" srcOrd="0" destOrd="0" presId="urn:microsoft.com/office/officeart/2005/8/layout/process3"/>
    <dgm:cxn modelId="{0C52EF3E-AE33-4F71-A013-FBE9E6B2A1D7}" type="presOf" srcId="{69CB0B9E-F997-491E-BD2B-3855A46804B6}" destId="{3C6542E6-5217-4926-ABA5-41D896B642D1}" srcOrd="0" destOrd="0" presId="urn:microsoft.com/office/officeart/2005/8/layout/process3"/>
    <dgm:cxn modelId="{30E57252-D643-4B8F-A5DC-79F3B12B531D}" type="presOf" srcId="{AA117D3B-8648-4159-923E-7C864978066E}" destId="{C42A3621-0DBC-4779-BB30-D3EB5D507349}" srcOrd="0" destOrd="0" presId="urn:microsoft.com/office/officeart/2005/8/layout/process3"/>
    <dgm:cxn modelId="{7190AE06-780E-4609-B2CA-54D9E7E60664}" type="presParOf" srcId="{13EDFD6A-5800-4013-A08E-78952D97F39B}" destId="{50E3AE65-A65E-44D3-971D-84AE9143B809}" srcOrd="0" destOrd="0" presId="urn:microsoft.com/office/officeart/2005/8/layout/process3"/>
    <dgm:cxn modelId="{8EE5909D-F8F8-45E0-A048-A933174AF6CF}" type="presParOf" srcId="{50E3AE65-A65E-44D3-971D-84AE9143B809}" destId="{3C6542E6-5217-4926-ABA5-41D896B642D1}" srcOrd="0" destOrd="0" presId="urn:microsoft.com/office/officeart/2005/8/layout/process3"/>
    <dgm:cxn modelId="{F4A242FB-7894-4131-A50A-8C1C9DAE5113}" type="presParOf" srcId="{50E3AE65-A65E-44D3-971D-84AE9143B809}" destId="{48A1F111-8F01-454D-AB6E-813E6464C205}" srcOrd="1" destOrd="0" presId="urn:microsoft.com/office/officeart/2005/8/layout/process3"/>
    <dgm:cxn modelId="{113B3558-B28F-4D7B-82F3-D1B601219D5B}" type="presParOf" srcId="{50E3AE65-A65E-44D3-971D-84AE9143B809}" destId="{A5A5F386-C399-4A7C-A2D3-A6318158299F}" srcOrd="2" destOrd="0" presId="urn:microsoft.com/office/officeart/2005/8/layout/process3"/>
    <dgm:cxn modelId="{EBDA1A1D-67C6-414F-8E3F-987C990F8636}" type="presParOf" srcId="{13EDFD6A-5800-4013-A08E-78952D97F39B}" destId="{F9DC2763-3310-4E49-8EB3-5DDB032DFC8F}" srcOrd="1" destOrd="0" presId="urn:microsoft.com/office/officeart/2005/8/layout/process3"/>
    <dgm:cxn modelId="{4971D3B5-4706-42D5-A9FA-3DC73EAEE7D3}" type="presParOf" srcId="{F9DC2763-3310-4E49-8EB3-5DDB032DFC8F}" destId="{849F8B9D-5145-4BF7-AAFD-9D7259F1E09F}" srcOrd="0" destOrd="0" presId="urn:microsoft.com/office/officeart/2005/8/layout/process3"/>
    <dgm:cxn modelId="{A06EDBFB-4156-4BFE-89A5-292E2DB0E148}" type="presParOf" srcId="{13EDFD6A-5800-4013-A08E-78952D97F39B}" destId="{0AE237FA-BB11-4DD3-ADD5-FA4A82028E7B}" srcOrd="2" destOrd="0" presId="urn:microsoft.com/office/officeart/2005/8/layout/process3"/>
    <dgm:cxn modelId="{026DCF3C-3A9A-474C-B756-BB276CBFD0E0}" type="presParOf" srcId="{0AE237FA-BB11-4DD3-ADD5-FA4A82028E7B}" destId="{4C5B5112-A8FC-4A5C-881A-E9DBE7516DA0}" srcOrd="0" destOrd="0" presId="urn:microsoft.com/office/officeart/2005/8/layout/process3"/>
    <dgm:cxn modelId="{1E2B7B0B-A10E-4862-9A3E-C9C0FD68FD95}" type="presParOf" srcId="{0AE237FA-BB11-4DD3-ADD5-FA4A82028E7B}" destId="{00476135-4A6C-489D-88AF-8BBEDD345513}" srcOrd="1" destOrd="0" presId="urn:microsoft.com/office/officeart/2005/8/layout/process3"/>
    <dgm:cxn modelId="{0CFD1B7E-B625-453F-86D4-393EE109DE24}" type="presParOf" srcId="{0AE237FA-BB11-4DD3-ADD5-FA4A82028E7B}" destId="{30109F2F-98A0-48C2-AC8A-052F688A4638}" srcOrd="2" destOrd="0" presId="urn:microsoft.com/office/officeart/2005/8/layout/process3"/>
    <dgm:cxn modelId="{93C16F27-2F5B-4549-9E66-0856AE13C467}" type="presParOf" srcId="{13EDFD6A-5800-4013-A08E-78952D97F39B}" destId="{C42A3621-0DBC-4779-BB30-D3EB5D507349}" srcOrd="3" destOrd="0" presId="urn:microsoft.com/office/officeart/2005/8/layout/process3"/>
    <dgm:cxn modelId="{AA29900E-B278-49BA-B074-BFA811AEB539}" type="presParOf" srcId="{C42A3621-0DBC-4779-BB30-D3EB5D507349}" destId="{41452B6E-0D99-4DD3-BD51-50A483B8529C}" srcOrd="0" destOrd="0" presId="urn:microsoft.com/office/officeart/2005/8/layout/process3"/>
    <dgm:cxn modelId="{D944723C-EA05-4C47-B804-6E611484FA8F}" type="presParOf" srcId="{13EDFD6A-5800-4013-A08E-78952D97F39B}" destId="{DBA447CA-6DDE-4673-AA4B-06313D9AF30F}" srcOrd="4" destOrd="0" presId="urn:microsoft.com/office/officeart/2005/8/layout/process3"/>
    <dgm:cxn modelId="{9D983420-1085-4390-80C7-9A2D8CCD4FE4}" type="presParOf" srcId="{DBA447CA-6DDE-4673-AA4B-06313D9AF30F}" destId="{F3117EB3-1121-4161-83BE-BFEC8C3F7F2F}" srcOrd="0" destOrd="0" presId="urn:microsoft.com/office/officeart/2005/8/layout/process3"/>
    <dgm:cxn modelId="{78289767-31B4-498C-9151-E4B83F7D4627}" type="presParOf" srcId="{DBA447CA-6DDE-4673-AA4B-06313D9AF30F}" destId="{7F8BE7D8-FBC0-4CD1-8E90-76F6CAD83B67}" srcOrd="1" destOrd="0" presId="urn:microsoft.com/office/officeart/2005/8/layout/process3"/>
    <dgm:cxn modelId="{D2474475-5ABD-4993-82F7-3D8EBB47C0A3}" type="presParOf" srcId="{DBA447CA-6DDE-4673-AA4B-06313D9AF30F}" destId="{D90BF662-3A01-4A50-9AAD-9EB4A01BE06B}"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F68A8E-FEDC-4946-9C79-E81539D64B97}" type="doc">
      <dgm:prSet loTypeId="urn:microsoft.com/office/officeart/2005/8/layout/hChevron3" loCatId="process" qsTypeId="urn:microsoft.com/office/officeart/2005/8/quickstyle/simple1" qsCatId="simple" csTypeId="urn:microsoft.com/office/officeart/2005/8/colors/colorful3" csCatId="colorful" phldr="1"/>
      <dgm:spPr/>
    </dgm:pt>
    <dgm:pt modelId="{E873DBE3-51D0-4312-9D6B-10DCAB51E8C3}">
      <dgm:prSet phldrT="[Text]"/>
      <dgm:spPr/>
      <dgm:t>
        <a:bodyPr/>
        <a:lstStyle/>
        <a:p>
          <a:r>
            <a:rPr lang="en-GB" dirty="0" smtClean="0"/>
            <a:t>B</a:t>
          </a:r>
        </a:p>
        <a:p>
          <a:r>
            <a:rPr lang="en-GB" dirty="0" smtClean="0"/>
            <a:t>I am never going to pass this test</a:t>
          </a:r>
          <a:endParaRPr lang="en-GB" dirty="0"/>
        </a:p>
      </dgm:t>
    </dgm:pt>
    <dgm:pt modelId="{F446ACC0-6784-4C12-B92E-22ED76C89E2B}" type="parTrans" cxnId="{57C8942A-5465-4AA7-AB45-5B2008CC7C4B}">
      <dgm:prSet/>
      <dgm:spPr/>
      <dgm:t>
        <a:bodyPr/>
        <a:lstStyle/>
        <a:p>
          <a:endParaRPr lang="en-GB"/>
        </a:p>
      </dgm:t>
    </dgm:pt>
    <dgm:pt modelId="{24772318-8769-4EC2-85D0-93A7C1FF1036}" type="sibTrans" cxnId="{57C8942A-5465-4AA7-AB45-5B2008CC7C4B}">
      <dgm:prSet/>
      <dgm:spPr/>
      <dgm:t>
        <a:bodyPr/>
        <a:lstStyle/>
        <a:p>
          <a:endParaRPr lang="en-GB"/>
        </a:p>
      </dgm:t>
    </dgm:pt>
    <dgm:pt modelId="{3BB188F2-D1D1-4BF1-A320-927ED7A224BD}">
      <dgm:prSet phldrT="[Text]"/>
      <dgm:spPr/>
      <dgm:t>
        <a:bodyPr/>
        <a:lstStyle/>
        <a:p>
          <a:r>
            <a:rPr lang="en-GB" dirty="0" smtClean="0"/>
            <a:t>D</a:t>
          </a:r>
        </a:p>
        <a:p>
          <a:r>
            <a:rPr lang="en-GB" dirty="0" smtClean="0"/>
            <a:t>It was my first test, lots of people fail, I’ll be ok in the end</a:t>
          </a:r>
          <a:endParaRPr lang="en-GB" dirty="0"/>
        </a:p>
      </dgm:t>
    </dgm:pt>
    <dgm:pt modelId="{81F7117A-FEBE-46B5-AF8F-DFBAF1E75ABF}" type="parTrans" cxnId="{DC97ACB2-1692-4665-88AF-AF83D1522D61}">
      <dgm:prSet/>
      <dgm:spPr/>
      <dgm:t>
        <a:bodyPr/>
        <a:lstStyle/>
        <a:p>
          <a:endParaRPr lang="en-GB"/>
        </a:p>
      </dgm:t>
    </dgm:pt>
    <dgm:pt modelId="{457FACD4-A0B1-4B58-A405-64148DC0B2CB}" type="sibTrans" cxnId="{DC97ACB2-1692-4665-88AF-AF83D1522D61}">
      <dgm:prSet/>
      <dgm:spPr/>
      <dgm:t>
        <a:bodyPr/>
        <a:lstStyle/>
        <a:p>
          <a:endParaRPr lang="en-GB"/>
        </a:p>
      </dgm:t>
    </dgm:pt>
    <dgm:pt modelId="{91EC621B-4C6C-47EA-83FE-2799160C0888}" type="pres">
      <dgm:prSet presAssocID="{64F68A8E-FEDC-4946-9C79-E81539D64B97}" presName="Name0" presStyleCnt="0">
        <dgm:presLayoutVars>
          <dgm:dir/>
          <dgm:resizeHandles val="exact"/>
        </dgm:presLayoutVars>
      </dgm:prSet>
      <dgm:spPr/>
    </dgm:pt>
    <dgm:pt modelId="{AB5D6031-7AA1-4B58-99A7-AE46ED79E7A0}" type="pres">
      <dgm:prSet presAssocID="{E873DBE3-51D0-4312-9D6B-10DCAB51E8C3}" presName="parTxOnly" presStyleLbl="node1" presStyleIdx="0" presStyleCnt="2" custLinFactNeighborY="74892">
        <dgm:presLayoutVars>
          <dgm:bulletEnabled val="1"/>
        </dgm:presLayoutVars>
      </dgm:prSet>
      <dgm:spPr/>
      <dgm:t>
        <a:bodyPr/>
        <a:lstStyle/>
        <a:p>
          <a:endParaRPr lang="en-US"/>
        </a:p>
      </dgm:t>
    </dgm:pt>
    <dgm:pt modelId="{8C80956A-30D4-42B7-AEEB-8BFAA86BDECD}" type="pres">
      <dgm:prSet presAssocID="{24772318-8769-4EC2-85D0-93A7C1FF1036}" presName="parSpace" presStyleCnt="0"/>
      <dgm:spPr/>
    </dgm:pt>
    <dgm:pt modelId="{AF617CB7-ED2A-45EA-BF86-0F9B1B800C2D}" type="pres">
      <dgm:prSet presAssocID="{3BB188F2-D1D1-4BF1-A320-927ED7A224BD}" presName="parTxOnly" presStyleLbl="node1" presStyleIdx="1" presStyleCnt="2" custLinFactNeighborY="74892">
        <dgm:presLayoutVars>
          <dgm:bulletEnabled val="1"/>
        </dgm:presLayoutVars>
      </dgm:prSet>
      <dgm:spPr/>
      <dgm:t>
        <a:bodyPr/>
        <a:lstStyle/>
        <a:p>
          <a:endParaRPr lang="en-GB"/>
        </a:p>
      </dgm:t>
    </dgm:pt>
  </dgm:ptLst>
  <dgm:cxnLst>
    <dgm:cxn modelId="{57C8942A-5465-4AA7-AB45-5B2008CC7C4B}" srcId="{64F68A8E-FEDC-4946-9C79-E81539D64B97}" destId="{E873DBE3-51D0-4312-9D6B-10DCAB51E8C3}" srcOrd="0" destOrd="0" parTransId="{F446ACC0-6784-4C12-B92E-22ED76C89E2B}" sibTransId="{24772318-8769-4EC2-85D0-93A7C1FF1036}"/>
    <dgm:cxn modelId="{00279D17-CD7B-468D-8A51-40FF8D557A5C}" type="presOf" srcId="{3BB188F2-D1D1-4BF1-A320-927ED7A224BD}" destId="{AF617CB7-ED2A-45EA-BF86-0F9B1B800C2D}" srcOrd="0" destOrd="0" presId="urn:microsoft.com/office/officeart/2005/8/layout/hChevron3"/>
    <dgm:cxn modelId="{DC97ACB2-1692-4665-88AF-AF83D1522D61}" srcId="{64F68A8E-FEDC-4946-9C79-E81539D64B97}" destId="{3BB188F2-D1D1-4BF1-A320-927ED7A224BD}" srcOrd="1" destOrd="0" parTransId="{81F7117A-FEBE-46B5-AF8F-DFBAF1E75ABF}" sibTransId="{457FACD4-A0B1-4B58-A405-64148DC0B2CB}"/>
    <dgm:cxn modelId="{A5CB0825-FCD9-4153-9A50-314713AB189A}" type="presOf" srcId="{E873DBE3-51D0-4312-9D6B-10DCAB51E8C3}" destId="{AB5D6031-7AA1-4B58-99A7-AE46ED79E7A0}" srcOrd="0" destOrd="0" presId="urn:microsoft.com/office/officeart/2005/8/layout/hChevron3"/>
    <dgm:cxn modelId="{FD7B53FD-E65C-433F-A6DD-8FF0A9AF4D53}" type="presOf" srcId="{64F68A8E-FEDC-4946-9C79-E81539D64B97}" destId="{91EC621B-4C6C-47EA-83FE-2799160C0888}" srcOrd="0" destOrd="0" presId="urn:microsoft.com/office/officeart/2005/8/layout/hChevron3"/>
    <dgm:cxn modelId="{B6B703DE-5C20-4B25-A9B8-ED5C7462CC04}" type="presParOf" srcId="{91EC621B-4C6C-47EA-83FE-2799160C0888}" destId="{AB5D6031-7AA1-4B58-99A7-AE46ED79E7A0}" srcOrd="0" destOrd="0" presId="urn:microsoft.com/office/officeart/2005/8/layout/hChevron3"/>
    <dgm:cxn modelId="{7DF5BE73-2590-4F1B-8CD5-BF4C8C04C9E6}" type="presParOf" srcId="{91EC621B-4C6C-47EA-83FE-2799160C0888}" destId="{8C80956A-30D4-42B7-AEEB-8BFAA86BDECD}" srcOrd="1" destOrd="0" presId="urn:microsoft.com/office/officeart/2005/8/layout/hChevron3"/>
    <dgm:cxn modelId="{CA91C8A8-DF76-4BB4-B3A4-BAF0B9E04910}" type="presParOf" srcId="{91EC621B-4C6C-47EA-83FE-2799160C0888}" destId="{AF617CB7-ED2A-45EA-BF86-0F9B1B800C2D}"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1F7238-6849-4531-B89E-6545DDBE070E}" type="doc">
      <dgm:prSet loTypeId="urn:microsoft.com/office/officeart/2005/8/layout/hProcess9" loCatId="process" qsTypeId="urn:microsoft.com/office/officeart/2005/8/quickstyle/simple1" qsCatId="simple" csTypeId="urn:microsoft.com/office/officeart/2005/8/colors/colorful1" csCatId="colorful" phldr="1"/>
      <dgm:spPr/>
    </dgm:pt>
    <dgm:pt modelId="{1913282D-7B92-41C8-9C33-DA88C45334E7}">
      <dgm:prSet phldrT="[Text]"/>
      <dgm:spPr/>
      <dgm:t>
        <a:bodyPr/>
        <a:lstStyle/>
        <a:p>
          <a:r>
            <a:rPr lang="en-US" dirty="0" smtClean="0"/>
            <a:t>Activating event (e.g. failing driving test)</a:t>
          </a:r>
          <a:endParaRPr lang="en-US" dirty="0"/>
        </a:p>
      </dgm:t>
    </dgm:pt>
    <dgm:pt modelId="{234EEFC2-3DA7-4F24-B5F9-527BBC9E7FC3}" type="parTrans" cxnId="{BE3BB8E7-0C3B-4B30-A1AC-ED68BD6F200D}">
      <dgm:prSet/>
      <dgm:spPr/>
      <dgm:t>
        <a:bodyPr/>
        <a:lstStyle/>
        <a:p>
          <a:endParaRPr lang="en-US"/>
        </a:p>
      </dgm:t>
    </dgm:pt>
    <dgm:pt modelId="{8269F3F4-D041-445B-A9F9-272C375F993B}" type="sibTrans" cxnId="{BE3BB8E7-0C3B-4B30-A1AC-ED68BD6F200D}">
      <dgm:prSet/>
      <dgm:spPr/>
      <dgm:t>
        <a:bodyPr/>
        <a:lstStyle/>
        <a:p>
          <a:endParaRPr lang="en-US"/>
        </a:p>
      </dgm:t>
    </dgm:pt>
    <dgm:pt modelId="{031CAEAE-E175-46E8-A8BA-DF0363DD2AA0}">
      <dgm:prSet phldrT="[Text]"/>
      <dgm:spPr/>
      <dgm:t>
        <a:bodyPr/>
        <a:lstStyle/>
        <a:p>
          <a:r>
            <a:rPr lang="en-US" dirty="0" smtClean="0"/>
            <a:t>Belief – irrational (e.g. I am rubbish and will never pass)</a:t>
          </a:r>
          <a:endParaRPr lang="en-US" dirty="0"/>
        </a:p>
      </dgm:t>
    </dgm:pt>
    <dgm:pt modelId="{BC4E2D53-202F-4619-94B3-96FC6855A887}" type="parTrans" cxnId="{83EF55A6-2910-4505-8677-7A543B9C5552}">
      <dgm:prSet/>
      <dgm:spPr/>
      <dgm:t>
        <a:bodyPr/>
        <a:lstStyle/>
        <a:p>
          <a:endParaRPr lang="en-US"/>
        </a:p>
      </dgm:t>
    </dgm:pt>
    <dgm:pt modelId="{DCCF4F1E-08E3-4EF5-A8AF-1D5C0032B4FB}" type="sibTrans" cxnId="{83EF55A6-2910-4505-8677-7A543B9C5552}">
      <dgm:prSet/>
      <dgm:spPr/>
      <dgm:t>
        <a:bodyPr/>
        <a:lstStyle/>
        <a:p>
          <a:endParaRPr lang="en-US"/>
        </a:p>
      </dgm:t>
    </dgm:pt>
    <dgm:pt modelId="{D7F7777A-D8D1-4A71-9E34-A524CED09131}">
      <dgm:prSet phldrT="[Text]"/>
      <dgm:spPr/>
      <dgm:t>
        <a:bodyPr/>
        <a:lstStyle/>
        <a:p>
          <a:r>
            <a:rPr lang="en-US" dirty="0" smtClean="0"/>
            <a:t>Consequence - negative, unhealthy (e.g. anxiety and depression)</a:t>
          </a:r>
          <a:endParaRPr lang="en-US" dirty="0"/>
        </a:p>
      </dgm:t>
    </dgm:pt>
    <dgm:pt modelId="{6806F640-4919-4DCD-BCC6-220C949851E1}" type="parTrans" cxnId="{9E89E749-3709-4054-8A38-FA791CD7464C}">
      <dgm:prSet/>
      <dgm:spPr/>
      <dgm:t>
        <a:bodyPr/>
        <a:lstStyle/>
        <a:p>
          <a:endParaRPr lang="en-US"/>
        </a:p>
      </dgm:t>
    </dgm:pt>
    <dgm:pt modelId="{323E2B2D-9AE0-4541-A8DB-8332A9C59687}" type="sibTrans" cxnId="{9E89E749-3709-4054-8A38-FA791CD7464C}">
      <dgm:prSet/>
      <dgm:spPr/>
      <dgm:t>
        <a:bodyPr/>
        <a:lstStyle/>
        <a:p>
          <a:endParaRPr lang="en-US"/>
        </a:p>
      </dgm:t>
    </dgm:pt>
    <dgm:pt modelId="{74A92711-7EE7-4ECE-BE52-F2D117932CD7}">
      <dgm:prSet phldrT="[Text]"/>
      <dgm:spPr/>
      <dgm:t>
        <a:bodyPr/>
        <a:lstStyle/>
        <a:p>
          <a:r>
            <a:rPr lang="en-US" dirty="0" smtClean="0"/>
            <a:t>BEFORE REBT</a:t>
          </a:r>
          <a:endParaRPr lang="en-US" dirty="0"/>
        </a:p>
      </dgm:t>
    </dgm:pt>
    <dgm:pt modelId="{A8E42F34-7D99-4ED7-A880-19FD53AEFFC6}" type="parTrans" cxnId="{D5BD435B-C542-4B3A-877D-C2ED7E16A0CA}">
      <dgm:prSet/>
      <dgm:spPr/>
      <dgm:t>
        <a:bodyPr/>
        <a:lstStyle/>
        <a:p>
          <a:endParaRPr lang="en-US"/>
        </a:p>
      </dgm:t>
    </dgm:pt>
    <dgm:pt modelId="{0A81EC39-1409-4D60-B0E3-6BFD444AFFE0}" type="sibTrans" cxnId="{D5BD435B-C542-4B3A-877D-C2ED7E16A0CA}">
      <dgm:prSet/>
      <dgm:spPr/>
      <dgm:t>
        <a:bodyPr/>
        <a:lstStyle/>
        <a:p>
          <a:endParaRPr lang="en-US"/>
        </a:p>
      </dgm:t>
    </dgm:pt>
    <dgm:pt modelId="{540B739A-7823-49B7-B1B0-D91EF4377930}" type="pres">
      <dgm:prSet presAssocID="{6B1F7238-6849-4531-B89E-6545DDBE070E}" presName="CompostProcess" presStyleCnt="0">
        <dgm:presLayoutVars>
          <dgm:dir/>
          <dgm:resizeHandles val="exact"/>
        </dgm:presLayoutVars>
      </dgm:prSet>
      <dgm:spPr/>
    </dgm:pt>
    <dgm:pt modelId="{52746899-5314-4C3B-A690-499743BE350C}" type="pres">
      <dgm:prSet presAssocID="{6B1F7238-6849-4531-B89E-6545DDBE070E}" presName="arrow" presStyleLbl="bgShp" presStyleIdx="0" presStyleCnt="1"/>
      <dgm:spPr/>
    </dgm:pt>
    <dgm:pt modelId="{5F5255E3-5CB9-42CF-B38F-7425FC11A248}" type="pres">
      <dgm:prSet presAssocID="{6B1F7238-6849-4531-B89E-6545DDBE070E}" presName="linearProcess" presStyleCnt="0"/>
      <dgm:spPr/>
    </dgm:pt>
    <dgm:pt modelId="{8EA30925-488A-4673-970B-F10F48F22789}" type="pres">
      <dgm:prSet presAssocID="{74A92711-7EE7-4ECE-BE52-F2D117932CD7}" presName="textNode" presStyleLbl="node1" presStyleIdx="0" presStyleCnt="4">
        <dgm:presLayoutVars>
          <dgm:bulletEnabled val="1"/>
        </dgm:presLayoutVars>
      </dgm:prSet>
      <dgm:spPr/>
      <dgm:t>
        <a:bodyPr/>
        <a:lstStyle/>
        <a:p>
          <a:endParaRPr lang="en-US"/>
        </a:p>
      </dgm:t>
    </dgm:pt>
    <dgm:pt modelId="{87FDE4D0-2DDF-4AD7-8FBD-59CED1B2F3EA}" type="pres">
      <dgm:prSet presAssocID="{0A81EC39-1409-4D60-B0E3-6BFD444AFFE0}" presName="sibTrans" presStyleCnt="0"/>
      <dgm:spPr/>
    </dgm:pt>
    <dgm:pt modelId="{07303DF1-400E-4615-AB1C-054E8D1DC11F}" type="pres">
      <dgm:prSet presAssocID="{1913282D-7B92-41C8-9C33-DA88C45334E7}" presName="textNode" presStyleLbl="node1" presStyleIdx="1" presStyleCnt="4">
        <dgm:presLayoutVars>
          <dgm:bulletEnabled val="1"/>
        </dgm:presLayoutVars>
      </dgm:prSet>
      <dgm:spPr/>
      <dgm:t>
        <a:bodyPr/>
        <a:lstStyle/>
        <a:p>
          <a:endParaRPr lang="en-US"/>
        </a:p>
      </dgm:t>
    </dgm:pt>
    <dgm:pt modelId="{5A9DDD90-9DDD-459E-90D4-6A68EE5541A6}" type="pres">
      <dgm:prSet presAssocID="{8269F3F4-D041-445B-A9F9-272C375F993B}" presName="sibTrans" presStyleCnt="0"/>
      <dgm:spPr/>
    </dgm:pt>
    <dgm:pt modelId="{FBB4586C-EFF7-4C94-8EE8-2284BEA465D8}" type="pres">
      <dgm:prSet presAssocID="{031CAEAE-E175-46E8-A8BA-DF0363DD2AA0}" presName="textNode" presStyleLbl="node1" presStyleIdx="2" presStyleCnt="4">
        <dgm:presLayoutVars>
          <dgm:bulletEnabled val="1"/>
        </dgm:presLayoutVars>
      </dgm:prSet>
      <dgm:spPr/>
      <dgm:t>
        <a:bodyPr/>
        <a:lstStyle/>
        <a:p>
          <a:endParaRPr lang="en-US"/>
        </a:p>
      </dgm:t>
    </dgm:pt>
    <dgm:pt modelId="{AE99E637-3ACC-4C6E-B528-5C059D8FC33D}" type="pres">
      <dgm:prSet presAssocID="{DCCF4F1E-08E3-4EF5-A8AF-1D5C0032B4FB}" presName="sibTrans" presStyleCnt="0"/>
      <dgm:spPr/>
    </dgm:pt>
    <dgm:pt modelId="{14E67362-BCB7-4731-8FE5-FD8309692C90}" type="pres">
      <dgm:prSet presAssocID="{D7F7777A-D8D1-4A71-9E34-A524CED09131}" presName="textNode" presStyleLbl="node1" presStyleIdx="3" presStyleCnt="4">
        <dgm:presLayoutVars>
          <dgm:bulletEnabled val="1"/>
        </dgm:presLayoutVars>
      </dgm:prSet>
      <dgm:spPr/>
      <dgm:t>
        <a:bodyPr/>
        <a:lstStyle/>
        <a:p>
          <a:endParaRPr lang="en-US"/>
        </a:p>
      </dgm:t>
    </dgm:pt>
  </dgm:ptLst>
  <dgm:cxnLst>
    <dgm:cxn modelId="{6650BF74-9E88-41FA-8CE7-01B2A49CC8A4}" type="presOf" srcId="{D7F7777A-D8D1-4A71-9E34-A524CED09131}" destId="{14E67362-BCB7-4731-8FE5-FD8309692C90}" srcOrd="0" destOrd="0" presId="urn:microsoft.com/office/officeart/2005/8/layout/hProcess9"/>
    <dgm:cxn modelId="{9E89E749-3709-4054-8A38-FA791CD7464C}" srcId="{6B1F7238-6849-4531-B89E-6545DDBE070E}" destId="{D7F7777A-D8D1-4A71-9E34-A524CED09131}" srcOrd="3" destOrd="0" parTransId="{6806F640-4919-4DCD-BCC6-220C949851E1}" sibTransId="{323E2B2D-9AE0-4541-A8DB-8332A9C59687}"/>
    <dgm:cxn modelId="{45297987-38EA-417F-98CA-2B70E0A0DF5A}" type="presOf" srcId="{6B1F7238-6849-4531-B89E-6545DDBE070E}" destId="{540B739A-7823-49B7-B1B0-D91EF4377930}" srcOrd="0" destOrd="0" presId="urn:microsoft.com/office/officeart/2005/8/layout/hProcess9"/>
    <dgm:cxn modelId="{83EF55A6-2910-4505-8677-7A543B9C5552}" srcId="{6B1F7238-6849-4531-B89E-6545DDBE070E}" destId="{031CAEAE-E175-46E8-A8BA-DF0363DD2AA0}" srcOrd="2" destOrd="0" parTransId="{BC4E2D53-202F-4619-94B3-96FC6855A887}" sibTransId="{DCCF4F1E-08E3-4EF5-A8AF-1D5C0032B4FB}"/>
    <dgm:cxn modelId="{C86F325B-6716-44DB-9E01-B2FB95DB79A3}" type="presOf" srcId="{1913282D-7B92-41C8-9C33-DA88C45334E7}" destId="{07303DF1-400E-4615-AB1C-054E8D1DC11F}" srcOrd="0" destOrd="0" presId="urn:microsoft.com/office/officeart/2005/8/layout/hProcess9"/>
    <dgm:cxn modelId="{31255FAC-B287-48D2-9CBB-D84CE6BED87A}" type="presOf" srcId="{031CAEAE-E175-46E8-A8BA-DF0363DD2AA0}" destId="{FBB4586C-EFF7-4C94-8EE8-2284BEA465D8}" srcOrd="0" destOrd="0" presId="urn:microsoft.com/office/officeart/2005/8/layout/hProcess9"/>
    <dgm:cxn modelId="{BE3BB8E7-0C3B-4B30-A1AC-ED68BD6F200D}" srcId="{6B1F7238-6849-4531-B89E-6545DDBE070E}" destId="{1913282D-7B92-41C8-9C33-DA88C45334E7}" srcOrd="1" destOrd="0" parTransId="{234EEFC2-3DA7-4F24-B5F9-527BBC9E7FC3}" sibTransId="{8269F3F4-D041-445B-A9F9-272C375F993B}"/>
    <dgm:cxn modelId="{D5BD435B-C542-4B3A-877D-C2ED7E16A0CA}" srcId="{6B1F7238-6849-4531-B89E-6545DDBE070E}" destId="{74A92711-7EE7-4ECE-BE52-F2D117932CD7}" srcOrd="0" destOrd="0" parTransId="{A8E42F34-7D99-4ED7-A880-19FD53AEFFC6}" sibTransId="{0A81EC39-1409-4D60-B0E3-6BFD444AFFE0}"/>
    <dgm:cxn modelId="{20EB0E1E-7222-4EEA-A1ED-F1527B969E35}" type="presOf" srcId="{74A92711-7EE7-4ECE-BE52-F2D117932CD7}" destId="{8EA30925-488A-4673-970B-F10F48F22789}" srcOrd="0" destOrd="0" presId="urn:microsoft.com/office/officeart/2005/8/layout/hProcess9"/>
    <dgm:cxn modelId="{002BF020-A5A3-4D2C-9E22-18B577612C7A}" type="presParOf" srcId="{540B739A-7823-49B7-B1B0-D91EF4377930}" destId="{52746899-5314-4C3B-A690-499743BE350C}" srcOrd="0" destOrd="0" presId="urn:microsoft.com/office/officeart/2005/8/layout/hProcess9"/>
    <dgm:cxn modelId="{0A2E106A-776E-49D5-8719-22E05486680B}" type="presParOf" srcId="{540B739A-7823-49B7-B1B0-D91EF4377930}" destId="{5F5255E3-5CB9-42CF-B38F-7425FC11A248}" srcOrd="1" destOrd="0" presId="urn:microsoft.com/office/officeart/2005/8/layout/hProcess9"/>
    <dgm:cxn modelId="{371C2368-F196-4102-B4B5-116E31126A22}" type="presParOf" srcId="{5F5255E3-5CB9-42CF-B38F-7425FC11A248}" destId="{8EA30925-488A-4673-970B-F10F48F22789}" srcOrd="0" destOrd="0" presId="urn:microsoft.com/office/officeart/2005/8/layout/hProcess9"/>
    <dgm:cxn modelId="{83FA51D3-BF63-41AC-A356-54C4B7056DA4}" type="presParOf" srcId="{5F5255E3-5CB9-42CF-B38F-7425FC11A248}" destId="{87FDE4D0-2DDF-4AD7-8FBD-59CED1B2F3EA}" srcOrd="1" destOrd="0" presId="urn:microsoft.com/office/officeart/2005/8/layout/hProcess9"/>
    <dgm:cxn modelId="{8414E39B-F542-423C-9230-9645EC471019}" type="presParOf" srcId="{5F5255E3-5CB9-42CF-B38F-7425FC11A248}" destId="{07303DF1-400E-4615-AB1C-054E8D1DC11F}" srcOrd="2" destOrd="0" presId="urn:microsoft.com/office/officeart/2005/8/layout/hProcess9"/>
    <dgm:cxn modelId="{A8CE3AD4-8C34-401B-B715-B6F5F436E17D}" type="presParOf" srcId="{5F5255E3-5CB9-42CF-B38F-7425FC11A248}" destId="{5A9DDD90-9DDD-459E-90D4-6A68EE5541A6}" srcOrd="3" destOrd="0" presId="urn:microsoft.com/office/officeart/2005/8/layout/hProcess9"/>
    <dgm:cxn modelId="{A189EE9B-CA2F-46A6-A020-E7C3CE6B4BBC}" type="presParOf" srcId="{5F5255E3-5CB9-42CF-B38F-7425FC11A248}" destId="{FBB4586C-EFF7-4C94-8EE8-2284BEA465D8}" srcOrd="4" destOrd="0" presId="urn:microsoft.com/office/officeart/2005/8/layout/hProcess9"/>
    <dgm:cxn modelId="{8CF09751-F2CF-4773-B058-35136D619FBD}" type="presParOf" srcId="{5F5255E3-5CB9-42CF-B38F-7425FC11A248}" destId="{AE99E637-3ACC-4C6E-B528-5C059D8FC33D}" srcOrd="5" destOrd="0" presId="urn:microsoft.com/office/officeart/2005/8/layout/hProcess9"/>
    <dgm:cxn modelId="{07E23DE7-24BD-4F2B-97A1-9215AE62B921}" type="presParOf" srcId="{5F5255E3-5CB9-42CF-B38F-7425FC11A248}" destId="{14E67362-BCB7-4731-8FE5-FD8309692C9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1F7238-6849-4531-B89E-6545DDBE070E}" type="doc">
      <dgm:prSet loTypeId="urn:microsoft.com/office/officeart/2005/8/layout/hProcess9" loCatId="process" qsTypeId="urn:microsoft.com/office/officeart/2005/8/quickstyle/simple1" qsCatId="simple" csTypeId="urn:microsoft.com/office/officeart/2005/8/colors/colorful1" csCatId="colorful" phldr="1"/>
      <dgm:spPr/>
    </dgm:pt>
    <dgm:pt modelId="{1913282D-7B92-41C8-9C33-DA88C45334E7}">
      <dgm:prSet phldrT="[Text]"/>
      <dgm:spPr/>
      <dgm:t>
        <a:bodyPr/>
        <a:lstStyle/>
        <a:p>
          <a:r>
            <a:rPr lang="en-US" dirty="0" smtClean="0"/>
            <a:t>Activating event (e.g. failing driving test)</a:t>
          </a:r>
          <a:endParaRPr lang="en-US" dirty="0"/>
        </a:p>
      </dgm:t>
    </dgm:pt>
    <dgm:pt modelId="{234EEFC2-3DA7-4F24-B5F9-527BBC9E7FC3}" type="parTrans" cxnId="{BE3BB8E7-0C3B-4B30-A1AC-ED68BD6F200D}">
      <dgm:prSet/>
      <dgm:spPr/>
      <dgm:t>
        <a:bodyPr/>
        <a:lstStyle/>
        <a:p>
          <a:endParaRPr lang="en-US"/>
        </a:p>
      </dgm:t>
    </dgm:pt>
    <dgm:pt modelId="{8269F3F4-D041-445B-A9F9-272C375F993B}" type="sibTrans" cxnId="{BE3BB8E7-0C3B-4B30-A1AC-ED68BD6F200D}">
      <dgm:prSet/>
      <dgm:spPr/>
      <dgm:t>
        <a:bodyPr/>
        <a:lstStyle/>
        <a:p>
          <a:endParaRPr lang="en-US"/>
        </a:p>
      </dgm:t>
    </dgm:pt>
    <dgm:pt modelId="{031CAEAE-E175-46E8-A8BA-DF0363DD2AA0}">
      <dgm:prSet phldrT="[Text]"/>
      <dgm:spPr/>
      <dgm:t>
        <a:bodyPr/>
        <a:lstStyle/>
        <a:p>
          <a:r>
            <a:rPr lang="en-US" dirty="0" smtClean="0"/>
            <a:t>Belief – irrational (e.g. It’s ok, I will pass next time)</a:t>
          </a:r>
          <a:endParaRPr lang="en-US" dirty="0"/>
        </a:p>
      </dgm:t>
    </dgm:pt>
    <dgm:pt modelId="{BC4E2D53-202F-4619-94B3-96FC6855A887}" type="parTrans" cxnId="{83EF55A6-2910-4505-8677-7A543B9C5552}">
      <dgm:prSet/>
      <dgm:spPr/>
      <dgm:t>
        <a:bodyPr/>
        <a:lstStyle/>
        <a:p>
          <a:endParaRPr lang="en-US"/>
        </a:p>
      </dgm:t>
    </dgm:pt>
    <dgm:pt modelId="{DCCF4F1E-08E3-4EF5-A8AF-1D5C0032B4FB}" type="sibTrans" cxnId="{83EF55A6-2910-4505-8677-7A543B9C5552}">
      <dgm:prSet/>
      <dgm:spPr/>
      <dgm:t>
        <a:bodyPr/>
        <a:lstStyle/>
        <a:p>
          <a:endParaRPr lang="en-US"/>
        </a:p>
      </dgm:t>
    </dgm:pt>
    <dgm:pt modelId="{D7F7777A-D8D1-4A71-9E34-A524CED09131}">
      <dgm:prSet phldrT="[Text]"/>
      <dgm:spPr/>
      <dgm:t>
        <a:bodyPr/>
        <a:lstStyle/>
        <a:p>
          <a:r>
            <a:rPr lang="en-US" dirty="0" smtClean="0"/>
            <a:t>Consequence - negative, unhealthy (e.g. optimistic)</a:t>
          </a:r>
          <a:endParaRPr lang="en-US" dirty="0"/>
        </a:p>
      </dgm:t>
    </dgm:pt>
    <dgm:pt modelId="{6806F640-4919-4DCD-BCC6-220C949851E1}" type="parTrans" cxnId="{9E89E749-3709-4054-8A38-FA791CD7464C}">
      <dgm:prSet/>
      <dgm:spPr/>
      <dgm:t>
        <a:bodyPr/>
        <a:lstStyle/>
        <a:p>
          <a:endParaRPr lang="en-US"/>
        </a:p>
      </dgm:t>
    </dgm:pt>
    <dgm:pt modelId="{323E2B2D-9AE0-4541-A8DB-8332A9C59687}" type="sibTrans" cxnId="{9E89E749-3709-4054-8A38-FA791CD7464C}">
      <dgm:prSet/>
      <dgm:spPr/>
      <dgm:t>
        <a:bodyPr/>
        <a:lstStyle/>
        <a:p>
          <a:endParaRPr lang="en-US"/>
        </a:p>
      </dgm:t>
    </dgm:pt>
    <dgm:pt modelId="{74A92711-7EE7-4ECE-BE52-F2D117932CD7}">
      <dgm:prSet phldrT="[Text]"/>
      <dgm:spPr/>
      <dgm:t>
        <a:bodyPr/>
        <a:lstStyle/>
        <a:p>
          <a:r>
            <a:rPr lang="en-US" dirty="0" smtClean="0"/>
            <a:t>AFTER REBT</a:t>
          </a:r>
          <a:endParaRPr lang="en-US" dirty="0"/>
        </a:p>
      </dgm:t>
    </dgm:pt>
    <dgm:pt modelId="{A8E42F34-7D99-4ED7-A880-19FD53AEFFC6}" type="parTrans" cxnId="{D5BD435B-C542-4B3A-877D-C2ED7E16A0CA}">
      <dgm:prSet/>
      <dgm:spPr/>
      <dgm:t>
        <a:bodyPr/>
        <a:lstStyle/>
        <a:p>
          <a:endParaRPr lang="en-US"/>
        </a:p>
      </dgm:t>
    </dgm:pt>
    <dgm:pt modelId="{0A81EC39-1409-4D60-B0E3-6BFD444AFFE0}" type="sibTrans" cxnId="{D5BD435B-C542-4B3A-877D-C2ED7E16A0CA}">
      <dgm:prSet/>
      <dgm:spPr/>
      <dgm:t>
        <a:bodyPr/>
        <a:lstStyle/>
        <a:p>
          <a:endParaRPr lang="en-US"/>
        </a:p>
      </dgm:t>
    </dgm:pt>
    <dgm:pt modelId="{540B739A-7823-49B7-B1B0-D91EF4377930}" type="pres">
      <dgm:prSet presAssocID="{6B1F7238-6849-4531-B89E-6545DDBE070E}" presName="CompostProcess" presStyleCnt="0">
        <dgm:presLayoutVars>
          <dgm:dir/>
          <dgm:resizeHandles val="exact"/>
        </dgm:presLayoutVars>
      </dgm:prSet>
      <dgm:spPr/>
    </dgm:pt>
    <dgm:pt modelId="{52746899-5314-4C3B-A690-499743BE350C}" type="pres">
      <dgm:prSet presAssocID="{6B1F7238-6849-4531-B89E-6545DDBE070E}" presName="arrow" presStyleLbl="bgShp" presStyleIdx="0" presStyleCnt="1"/>
      <dgm:spPr/>
    </dgm:pt>
    <dgm:pt modelId="{5F5255E3-5CB9-42CF-B38F-7425FC11A248}" type="pres">
      <dgm:prSet presAssocID="{6B1F7238-6849-4531-B89E-6545DDBE070E}" presName="linearProcess" presStyleCnt="0"/>
      <dgm:spPr/>
    </dgm:pt>
    <dgm:pt modelId="{8EA30925-488A-4673-970B-F10F48F22789}" type="pres">
      <dgm:prSet presAssocID="{74A92711-7EE7-4ECE-BE52-F2D117932CD7}" presName="textNode" presStyleLbl="node1" presStyleIdx="0" presStyleCnt="4">
        <dgm:presLayoutVars>
          <dgm:bulletEnabled val="1"/>
        </dgm:presLayoutVars>
      </dgm:prSet>
      <dgm:spPr/>
      <dgm:t>
        <a:bodyPr/>
        <a:lstStyle/>
        <a:p>
          <a:endParaRPr lang="en-US"/>
        </a:p>
      </dgm:t>
    </dgm:pt>
    <dgm:pt modelId="{87FDE4D0-2DDF-4AD7-8FBD-59CED1B2F3EA}" type="pres">
      <dgm:prSet presAssocID="{0A81EC39-1409-4D60-B0E3-6BFD444AFFE0}" presName="sibTrans" presStyleCnt="0"/>
      <dgm:spPr/>
    </dgm:pt>
    <dgm:pt modelId="{07303DF1-400E-4615-AB1C-054E8D1DC11F}" type="pres">
      <dgm:prSet presAssocID="{1913282D-7B92-41C8-9C33-DA88C45334E7}" presName="textNode" presStyleLbl="node1" presStyleIdx="1" presStyleCnt="4">
        <dgm:presLayoutVars>
          <dgm:bulletEnabled val="1"/>
        </dgm:presLayoutVars>
      </dgm:prSet>
      <dgm:spPr/>
      <dgm:t>
        <a:bodyPr/>
        <a:lstStyle/>
        <a:p>
          <a:endParaRPr lang="en-US"/>
        </a:p>
      </dgm:t>
    </dgm:pt>
    <dgm:pt modelId="{5A9DDD90-9DDD-459E-90D4-6A68EE5541A6}" type="pres">
      <dgm:prSet presAssocID="{8269F3F4-D041-445B-A9F9-272C375F993B}" presName="sibTrans" presStyleCnt="0"/>
      <dgm:spPr/>
    </dgm:pt>
    <dgm:pt modelId="{FBB4586C-EFF7-4C94-8EE8-2284BEA465D8}" type="pres">
      <dgm:prSet presAssocID="{031CAEAE-E175-46E8-A8BA-DF0363DD2AA0}" presName="textNode" presStyleLbl="node1" presStyleIdx="2" presStyleCnt="4">
        <dgm:presLayoutVars>
          <dgm:bulletEnabled val="1"/>
        </dgm:presLayoutVars>
      </dgm:prSet>
      <dgm:spPr/>
      <dgm:t>
        <a:bodyPr/>
        <a:lstStyle/>
        <a:p>
          <a:endParaRPr lang="en-US"/>
        </a:p>
      </dgm:t>
    </dgm:pt>
    <dgm:pt modelId="{AE99E637-3ACC-4C6E-B528-5C059D8FC33D}" type="pres">
      <dgm:prSet presAssocID="{DCCF4F1E-08E3-4EF5-A8AF-1D5C0032B4FB}" presName="sibTrans" presStyleCnt="0"/>
      <dgm:spPr/>
    </dgm:pt>
    <dgm:pt modelId="{14E67362-BCB7-4731-8FE5-FD8309692C90}" type="pres">
      <dgm:prSet presAssocID="{D7F7777A-D8D1-4A71-9E34-A524CED09131}" presName="textNode" presStyleLbl="node1" presStyleIdx="3" presStyleCnt="4">
        <dgm:presLayoutVars>
          <dgm:bulletEnabled val="1"/>
        </dgm:presLayoutVars>
      </dgm:prSet>
      <dgm:spPr/>
      <dgm:t>
        <a:bodyPr/>
        <a:lstStyle/>
        <a:p>
          <a:endParaRPr lang="en-US"/>
        </a:p>
      </dgm:t>
    </dgm:pt>
  </dgm:ptLst>
  <dgm:cxnLst>
    <dgm:cxn modelId="{6650BF74-9E88-41FA-8CE7-01B2A49CC8A4}" type="presOf" srcId="{D7F7777A-D8D1-4A71-9E34-A524CED09131}" destId="{14E67362-BCB7-4731-8FE5-FD8309692C90}" srcOrd="0" destOrd="0" presId="urn:microsoft.com/office/officeart/2005/8/layout/hProcess9"/>
    <dgm:cxn modelId="{9E89E749-3709-4054-8A38-FA791CD7464C}" srcId="{6B1F7238-6849-4531-B89E-6545DDBE070E}" destId="{D7F7777A-D8D1-4A71-9E34-A524CED09131}" srcOrd="3" destOrd="0" parTransId="{6806F640-4919-4DCD-BCC6-220C949851E1}" sibTransId="{323E2B2D-9AE0-4541-A8DB-8332A9C59687}"/>
    <dgm:cxn modelId="{45297987-38EA-417F-98CA-2B70E0A0DF5A}" type="presOf" srcId="{6B1F7238-6849-4531-B89E-6545DDBE070E}" destId="{540B739A-7823-49B7-B1B0-D91EF4377930}" srcOrd="0" destOrd="0" presId="urn:microsoft.com/office/officeart/2005/8/layout/hProcess9"/>
    <dgm:cxn modelId="{83EF55A6-2910-4505-8677-7A543B9C5552}" srcId="{6B1F7238-6849-4531-B89E-6545DDBE070E}" destId="{031CAEAE-E175-46E8-A8BA-DF0363DD2AA0}" srcOrd="2" destOrd="0" parTransId="{BC4E2D53-202F-4619-94B3-96FC6855A887}" sibTransId="{DCCF4F1E-08E3-4EF5-A8AF-1D5C0032B4FB}"/>
    <dgm:cxn modelId="{C86F325B-6716-44DB-9E01-B2FB95DB79A3}" type="presOf" srcId="{1913282D-7B92-41C8-9C33-DA88C45334E7}" destId="{07303DF1-400E-4615-AB1C-054E8D1DC11F}" srcOrd="0" destOrd="0" presId="urn:microsoft.com/office/officeart/2005/8/layout/hProcess9"/>
    <dgm:cxn modelId="{31255FAC-B287-48D2-9CBB-D84CE6BED87A}" type="presOf" srcId="{031CAEAE-E175-46E8-A8BA-DF0363DD2AA0}" destId="{FBB4586C-EFF7-4C94-8EE8-2284BEA465D8}" srcOrd="0" destOrd="0" presId="urn:microsoft.com/office/officeart/2005/8/layout/hProcess9"/>
    <dgm:cxn modelId="{BE3BB8E7-0C3B-4B30-A1AC-ED68BD6F200D}" srcId="{6B1F7238-6849-4531-B89E-6545DDBE070E}" destId="{1913282D-7B92-41C8-9C33-DA88C45334E7}" srcOrd="1" destOrd="0" parTransId="{234EEFC2-3DA7-4F24-B5F9-527BBC9E7FC3}" sibTransId="{8269F3F4-D041-445B-A9F9-272C375F993B}"/>
    <dgm:cxn modelId="{D5BD435B-C542-4B3A-877D-C2ED7E16A0CA}" srcId="{6B1F7238-6849-4531-B89E-6545DDBE070E}" destId="{74A92711-7EE7-4ECE-BE52-F2D117932CD7}" srcOrd="0" destOrd="0" parTransId="{A8E42F34-7D99-4ED7-A880-19FD53AEFFC6}" sibTransId="{0A81EC39-1409-4D60-B0E3-6BFD444AFFE0}"/>
    <dgm:cxn modelId="{20EB0E1E-7222-4EEA-A1ED-F1527B969E35}" type="presOf" srcId="{74A92711-7EE7-4ECE-BE52-F2D117932CD7}" destId="{8EA30925-488A-4673-970B-F10F48F22789}" srcOrd="0" destOrd="0" presId="urn:microsoft.com/office/officeart/2005/8/layout/hProcess9"/>
    <dgm:cxn modelId="{002BF020-A5A3-4D2C-9E22-18B577612C7A}" type="presParOf" srcId="{540B739A-7823-49B7-B1B0-D91EF4377930}" destId="{52746899-5314-4C3B-A690-499743BE350C}" srcOrd="0" destOrd="0" presId="urn:microsoft.com/office/officeart/2005/8/layout/hProcess9"/>
    <dgm:cxn modelId="{0A2E106A-776E-49D5-8719-22E05486680B}" type="presParOf" srcId="{540B739A-7823-49B7-B1B0-D91EF4377930}" destId="{5F5255E3-5CB9-42CF-B38F-7425FC11A248}" srcOrd="1" destOrd="0" presId="urn:microsoft.com/office/officeart/2005/8/layout/hProcess9"/>
    <dgm:cxn modelId="{371C2368-F196-4102-B4B5-116E31126A22}" type="presParOf" srcId="{5F5255E3-5CB9-42CF-B38F-7425FC11A248}" destId="{8EA30925-488A-4673-970B-F10F48F22789}" srcOrd="0" destOrd="0" presId="urn:microsoft.com/office/officeart/2005/8/layout/hProcess9"/>
    <dgm:cxn modelId="{83FA51D3-BF63-41AC-A356-54C4B7056DA4}" type="presParOf" srcId="{5F5255E3-5CB9-42CF-B38F-7425FC11A248}" destId="{87FDE4D0-2DDF-4AD7-8FBD-59CED1B2F3EA}" srcOrd="1" destOrd="0" presId="urn:microsoft.com/office/officeart/2005/8/layout/hProcess9"/>
    <dgm:cxn modelId="{8414E39B-F542-423C-9230-9645EC471019}" type="presParOf" srcId="{5F5255E3-5CB9-42CF-B38F-7425FC11A248}" destId="{07303DF1-400E-4615-AB1C-054E8D1DC11F}" srcOrd="2" destOrd="0" presId="urn:microsoft.com/office/officeart/2005/8/layout/hProcess9"/>
    <dgm:cxn modelId="{A8CE3AD4-8C34-401B-B715-B6F5F436E17D}" type="presParOf" srcId="{5F5255E3-5CB9-42CF-B38F-7425FC11A248}" destId="{5A9DDD90-9DDD-459E-90D4-6A68EE5541A6}" srcOrd="3" destOrd="0" presId="urn:microsoft.com/office/officeart/2005/8/layout/hProcess9"/>
    <dgm:cxn modelId="{A189EE9B-CA2F-46A6-A020-E7C3CE6B4BBC}" type="presParOf" srcId="{5F5255E3-5CB9-42CF-B38F-7425FC11A248}" destId="{FBB4586C-EFF7-4C94-8EE8-2284BEA465D8}" srcOrd="4" destOrd="0" presId="urn:microsoft.com/office/officeart/2005/8/layout/hProcess9"/>
    <dgm:cxn modelId="{8CF09751-F2CF-4773-B058-35136D619FBD}" type="presParOf" srcId="{5F5255E3-5CB9-42CF-B38F-7425FC11A248}" destId="{AE99E637-3ACC-4C6E-B528-5C059D8FC33D}" srcOrd="5" destOrd="0" presId="urn:microsoft.com/office/officeart/2005/8/layout/hProcess9"/>
    <dgm:cxn modelId="{07E23DE7-24BD-4F2B-97A1-9215AE62B921}" type="presParOf" srcId="{5F5255E3-5CB9-42CF-B38F-7425FC11A248}" destId="{14E67362-BCB7-4731-8FE5-FD8309692C90}"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EB747-2DCB-493D-8E61-F9961D131C87}">
      <dsp:nvSpPr>
        <dsp:cNvPr id="0" name=""/>
        <dsp:cNvSpPr/>
      </dsp:nvSpPr>
      <dsp:spPr>
        <a:xfrm>
          <a:off x="0" y="285163"/>
          <a:ext cx="8358246" cy="793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693" tIns="374904" rIns="64869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Minimising successes – e.g. Good exam grade was luck</a:t>
          </a:r>
          <a:endParaRPr lang="en-GB" sz="1800" kern="1200" dirty="0"/>
        </a:p>
      </dsp:txBody>
      <dsp:txXfrm>
        <a:off x="0" y="285163"/>
        <a:ext cx="8358246" cy="793800"/>
      </dsp:txXfrm>
    </dsp:sp>
    <dsp:sp modelId="{ABF3625A-7BD2-4ABB-BAA6-48167DE1C500}">
      <dsp:nvSpPr>
        <dsp:cNvPr id="0" name=""/>
        <dsp:cNvSpPr/>
      </dsp:nvSpPr>
      <dsp:spPr>
        <a:xfrm>
          <a:off x="417912" y="19483"/>
          <a:ext cx="5850772"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en-GB" sz="1800" kern="1200" dirty="0" smtClean="0"/>
            <a:t>Minimisation</a:t>
          </a:r>
          <a:endParaRPr lang="en-GB" sz="1800" kern="1200" dirty="0"/>
        </a:p>
      </dsp:txBody>
      <dsp:txXfrm>
        <a:off x="443851" y="45422"/>
        <a:ext cx="5798894" cy="479482"/>
      </dsp:txXfrm>
    </dsp:sp>
    <dsp:sp modelId="{5D246E42-0D83-4595-A874-265F8F16DC4A}">
      <dsp:nvSpPr>
        <dsp:cNvPr id="0" name=""/>
        <dsp:cNvSpPr/>
      </dsp:nvSpPr>
      <dsp:spPr>
        <a:xfrm>
          <a:off x="0" y="1441843"/>
          <a:ext cx="8358246" cy="7938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693" tIns="374904" rIns="64869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Maximising trivial failures – e.g. Failing at Sudoku puzzle</a:t>
          </a:r>
          <a:endParaRPr lang="en-GB" sz="1800" kern="1200" dirty="0"/>
        </a:p>
      </dsp:txBody>
      <dsp:txXfrm>
        <a:off x="0" y="1441843"/>
        <a:ext cx="8358246" cy="793800"/>
      </dsp:txXfrm>
    </dsp:sp>
    <dsp:sp modelId="{39C1F29B-8826-45BD-9A0C-79AFF7FD1BCB}">
      <dsp:nvSpPr>
        <dsp:cNvPr id="0" name=""/>
        <dsp:cNvSpPr/>
      </dsp:nvSpPr>
      <dsp:spPr>
        <a:xfrm>
          <a:off x="417912" y="1176163"/>
          <a:ext cx="5850772" cy="53136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en-GB" sz="1800" kern="1200" dirty="0" smtClean="0"/>
            <a:t>Maximisation</a:t>
          </a:r>
          <a:endParaRPr lang="en-GB" sz="1800" kern="1200" dirty="0"/>
        </a:p>
      </dsp:txBody>
      <dsp:txXfrm>
        <a:off x="443851" y="1202102"/>
        <a:ext cx="5798894" cy="479482"/>
      </dsp:txXfrm>
    </dsp:sp>
    <dsp:sp modelId="{1377FDAC-2A89-49C0-A1CE-B5C36D9580E0}">
      <dsp:nvSpPr>
        <dsp:cNvPr id="0" name=""/>
        <dsp:cNvSpPr/>
      </dsp:nvSpPr>
      <dsp:spPr>
        <a:xfrm>
          <a:off x="0" y="2598524"/>
          <a:ext cx="8358246" cy="7938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693" tIns="374904" rIns="64869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Focussing on negative aspects of life, ignoring wider picture</a:t>
          </a:r>
          <a:endParaRPr lang="en-GB" sz="1800" kern="1200" dirty="0"/>
        </a:p>
      </dsp:txBody>
      <dsp:txXfrm>
        <a:off x="0" y="2598524"/>
        <a:ext cx="8358246" cy="793800"/>
      </dsp:txXfrm>
    </dsp:sp>
    <dsp:sp modelId="{FB67163B-8FE8-4214-964A-CBC6548039A3}">
      <dsp:nvSpPr>
        <dsp:cNvPr id="0" name=""/>
        <dsp:cNvSpPr/>
      </dsp:nvSpPr>
      <dsp:spPr>
        <a:xfrm>
          <a:off x="417912" y="2332844"/>
          <a:ext cx="5850772" cy="53136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en-GB" sz="1800" kern="1200" dirty="0" smtClean="0"/>
            <a:t>Selective Abstraction</a:t>
          </a:r>
          <a:endParaRPr lang="en-GB" sz="1800" kern="1200" dirty="0"/>
        </a:p>
      </dsp:txBody>
      <dsp:txXfrm>
        <a:off x="443851" y="2358783"/>
        <a:ext cx="5798894" cy="479482"/>
      </dsp:txXfrm>
    </dsp:sp>
    <dsp:sp modelId="{76607714-249F-4CB2-9541-65C1AC170CB0}">
      <dsp:nvSpPr>
        <dsp:cNvPr id="0" name=""/>
        <dsp:cNvSpPr/>
      </dsp:nvSpPr>
      <dsp:spPr>
        <a:xfrm>
          <a:off x="0" y="3755204"/>
          <a:ext cx="8358246" cy="751275"/>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693" tIns="374904" rIns="64869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Black and white thinking (ignoring middle ground) e.g. Success </a:t>
          </a:r>
          <a:r>
            <a:rPr lang="en-GB" sz="1600" b="1" i="1" u="sng" kern="1200" dirty="0" smtClean="0"/>
            <a:t>OR</a:t>
          </a:r>
          <a:r>
            <a:rPr lang="en-GB" sz="1600" kern="1200" dirty="0" smtClean="0"/>
            <a:t> failure</a:t>
          </a:r>
          <a:endParaRPr lang="en-GB" sz="1600" kern="1200" dirty="0"/>
        </a:p>
      </dsp:txBody>
      <dsp:txXfrm>
        <a:off x="0" y="3755204"/>
        <a:ext cx="8358246" cy="751275"/>
      </dsp:txXfrm>
    </dsp:sp>
    <dsp:sp modelId="{162FE0B1-0E68-4BDE-B5B0-1CADDF0FFF20}">
      <dsp:nvSpPr>
        <dsp:cNvPr id="0" name=""/>
        <dsp:cNvSpPr/>
      </dsp:nvSpPr>
      <dsp:spPr>
        <a:xfrm>
          <a:off x="417912" y="3489524"/>
          <a:ext cx="5850772" cy="5313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en-GB" sz="1800" kern="1200" dirty="0" smtClean="0"/>
            <a:t>All or Nothing thinking</a:t>
          </a:r>
          <a:endParaRPr lang="en-GB" sz="1800" kern="1200" dirty="0"/>
        </a:p>
      </dsp:txBody>
      <dsp:txXfrm>
        <a:off x="443851" y="3515463"/>
        <a:ext cx="579889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5F726-0389-4FE2-AC92-18C31DBB2309}">
      <dsp:nvSpPr>
        <dsp:cNvPr id="0" name=""/>
        <dsp:cNvSpPr/>
      </dsp:nvSpPr>
      <dsp:spPr>
        <a:xfrm>
          <a:off x="2654633" y="1082"/>
          <a:ext cx="1877367" cy="9386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Self</a:t>
          </a:r>
          <a:endParaRPr lang="en-GB" sz="3700" kern="1200" dirty="0"/>
        </a:p>
      </dsp:txBody>
      <dsp:txXfrm>
        <a:off x="2682126" y="28575"/>
        <a:ext cx="1822381" cy="883697"/>
      </dsp:txXfrm>
    </dsp:sp>
    <dsp:sp modelId="{611B8183-123A-4443-A2DE-9E7B6D344627}">
      <dsp:nvSpPr>
        <dsp:cNvPr id="0" name=""/>
        <dsp:cNvSpPr/>
      </dsp:nvSpPr>
      <dsp:spPr>
        <a:xfrm rot="3416223">
          <a:off x="3909732" y="1454033"/>
          <a:ext cx="861640" cy="328539"/>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008294" y="1519741"/>
        <a:ext cx="664516" cy="197123"/>
      </dsp:txXfrm>
    </dsp:sp>
    <dsp:sp modelId="{EAB88806-6D49-4739-BAF8-F7ACB8D8AC47}">
      <dsp:nvSpPr>
        <dsp:cNvPr id="0" name=""/>
        <dsp:cNvSpPr/>
      </dsp:nvSpPr>
      <dsp:spPr>
        <a:xfrm>
          <a:off x="4149104" y="2296839"/>
          <a:ext cx="1877367" cy="93868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Future</a:t>
          </a:r>
          <a:endParaRPr lang="en-GB" sz="3700" kern="1200" dirty="0"/>
        </a:p>
      </dsp:txBody>
      <dsp:txXfrm>
        <a:off x="4176597" y="2324332"/>
        <a:ext cx="1822381" cy="883697"/>
      </dsp:txXfrm>
    </dsp:sp>
    <dsp:sp modelId="{A8EF4061-09D0-443C-9CB2-D26D286829FB}">
      <dsp:nvSpPr>
        <dsp:cNvPr id="0" name=""/>
        <dsp:cNvSpPr/>
      </dsp:nvSpPr>
      <dsp:spPr>
        <a:xfrm rot="10685905">
          <a:off x="3180055" y="2650947"/>
          <a:ext cx="861640" cy="328539"/>
        </a:xfrm>
        <a:prstGeom prst="lef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278617" y="2716655"/>
        <a:ext cx="664516" cy="197123"/>
      </dsp:txXfrm>
    </dsp:sp>
    <dsp:sp modelId="{614BB6C3-9806-4CE2-8EBF-FC0C5E0EEB24}">
      <dsp:nvSpPr>
        <dsp:cNvPr id="0" name=""/>
        <dsp:cNvSpPr/>
      </dsp:nvSpPr>
      <dsp:spPr>
        <a:xfrm>
          <a:off x="1195278" y="2394909"/>
          <a:ext cx="1877367" cy="93868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World</a:t>
          </a:r>
          <a:endParaRPr lang="en-GB" sz="3700" kern="1200" dirty="0"/>
        </a:p>
      </dsp:txBody>
      <dsp:txXfrm>
        <a:off x="1222771" y="2422402"/>
        <a:ext cx="1822381" cy="883697"/>
      </dsp:txXfrm>
    </dsp:sp>
    <dsp:sp modelId="{E0E38E33-9AD8-431E-B02A-CB262FA62BAE}">
      <dsp:nvSpPr>
        <dsp:cNvPr id="0" name=""/>
        <dsp:cNvSpPr/>
      </dsp:nvSpPr>
      <dsp:spPr>
        <a:xfrm rot="18082069">
          <a:off x="2432819" y="1503068"/>
          <a:ext cx="861640" cy="328539"/>
        </a:xfrm>
        <a:prstGeom prst="lef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531381" y="1568776"/>
        <a:ext cx="664516" cy="197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1F111-8F01-454D-AB6E-813E6464C205}">
      <dsp:nvSpPr>
        <dsp:cNvPr id="0" name=""/>
        <dsp:cNvSpPr/>
      </dsp:nvSpPr>
      <dsp:spPr>
        <a:xfrm>
          <a:off x="4093" y="528449"/>
          <a:ext cx="1861062" cy="734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GB" sz="1700" kern="1200" dirty="0" smtClean="0"/>
            <a:t>A</a:t>
          </a:r>
          <a:endParaRPr lang="en-GB" sz="1700" kern="1200" dirty="0"/>
        </a:p>
      </dsp:txBody>
      <dsp:txXfrm>
        <a:off x="4093" y="528449"/>
        <a:ext cx="1861062" cy="489600"/>
      </dsp:txXfrm>
    </dsp:sp>
    <dsp:sp modelId="{A5A5F386-C399-4A7C-A2D3-A6318158299F}">
      <dsp:nvSpPr>
        <dsp:cNvPr id="0" name=""/>
        <dsp:cNvSpPr/>
      </dsp:nvSpPr>
      <dsp:spPr>
        <a:xfrm>
          <a:off x="385274" y="1018049"/>
          <a:ext cx="1861062" cy="97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Activating Event</a:t>
          </a:r>
          <a:endParaRPr lang="en-GB" sz="1700" kern="1200" dirty="0"/>
        </a:p>
      </dsp:txBody>
      <dsp:txXfrm>
        <a:off x="413954" y="1046729"/>
        <a:ext cx="1803702" cy="921840"/>
      </dsp:txXfrm>
    </dsp:sp>
    <dsp:sp modelId="{F9DC2763-3310-4E49-8EB3-5DDB032DFC8F}">
      <dsp:nvSpPr>
        <dsp:cNvPr id="0" name=""/>
        <dsp:cNvSpPr/>
      </dsp:nvSpPr>
      <dsp:spPr>
        <a:xfrm>
          <a:off x="2147286" y="541574"/>
          <a:ext cx="598116" cy="4633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47286" y="634244"/>
        <a:ext cx="459111" cy="278010"/>
      </dsp:txXfrm>
    </dsp:sp>
    <dsp:sp modelId="{00476135-4A6C-489D-88AF-8BBEDD345513}">
      <dsp:nvSpPr>
        <dsp:cNvPr id="0" name=""/>
        <dsp:cNvSpPr/>
      </dsp:nvSpPr>
      <dsp:spPr>
        <a:xfrm>
          <a:off x="2993677" y="528449"/>
          <a:ext cx="1861062" cy="73439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GB" sz="1700" kern="1200" dirty="0" smtClean="0"/>
            <a:t>B</a:t>
          </a:r>
          <a:endParaRPr lang="en-GB" sz="1700" kern="1200" dirty="0"/>
        </a:p>
      </dsp:txBody>
      <dsp:txXfrm>
        <a:off x="2993677" y="528449"/>
        <a:ext cx="1861062" cy="489600"/>
      </dsp:txXfrm>
    </dsp:sp>
    <dsp:sp modelId="{30109F2F-98A0-48C2-AC8A-052F688A4638}">
      <dsp:nvSpPr>
        <dsp:cNvPr id="0" name=""/>
        <dsp:cNvSpPr/>
      </dsp:nvSpPr>
      <dsp:spPr>
        <a:xfrm>
          <a:off x="3374859" y="1018049"/>
          <a:ext cx="1861062" cy="97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Beliefs</a:t>
          </a:r>
          <a:endParaRPr lang="en-GB" sz="1700" kern="1200" dirty="0"/>
        </a:p>
      </dsp:txBody>
      <dsp:txXfrm>
        <a:off x="3403539" y="1046729"/>
        <a:ext cx="1803702" cy="921840"/>
      </dsp:txXfrm>
    </dsp:sp>
    <dsp:sp modelId="{C42A3621-0DBC-4779-BB30-D3EB5D507349}">
      <dsp:nvSpPr>
        <dsp:cNvPr id="0" name=""/>
        <dsp:cNvSpPr/>
      </dsp:nvSpPr>
      <dsp:spPr>
        <a:xfrm>
          <a:off x="5136871" y="541574"/>
          <a:ext cx="598116" cy="46335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136871" y="634244"/>
        <a:ext cx="459111" cy="278010"/>
      </dsp:txXfrm>
    </dsp:sp>
    <dsp:sp modelId="{7F8BE7D8-FBC0-4CD1-8E90-76F6CAD83B67}">
      <dsp:nvSpPr>
        <dsp:cNvPr id="0" name=""/>
        <dsp:cNvSpPr/>
      </dsp:nvSpPr>
      <dsp:spPr>
        <a:xfrm>
          <a:off x="5983262" y="528449"/>
          <a:ext cx="1861062" cy="7343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GB" sz="1700" kern="1200" dirty="0" smtClean="0"/>
            <a:t>C</a:t>
          </a:r>
          <a:endParaRPr lang="en-GB" sz="1700" kern="1200" dirty="0"/>
        </a:p>
      </dsp:txBody>
      <dsp:txXfrm>
        <a:off x="5983262" y="528449"/>
        <a:ext cx="1861062" cy="489600"/>
      </dsp:txXfrm>
    </dsp:sp>
    <dsp:sp modelId="{D90BF662-3A01-4A50-9AAD-9EB4A01BE06B}">
      <dsp:nvSpPr>
        <dsp:cNvPr id="0" name=""/>
        <dsp:cNvSpPr/>
      </dsp:nvSpPr>
      <dsp:spPr>
        <a:xfrm>
          <a:off x="6364443" y="1018049"/>
          <a:ext cx="1861062" cy="97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Consequences</a:t>
          </a:r>
          <a:endParaRPr lang="en-GB" sz="1700" kern="1200" dirty="0"/>
        </a:p>
      </dsp:txBody>
      <dsp:txXfrm>
        <a:off x="6393123" y="1046729"/>
        <a:ext cx="1803702" cy="92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1F111-8F01-454D-AB6E-813E6464C205}">
      <dsp:nvSpPr>
        <dsp:cNvPr id="0" name=""/>
        <dsp:cNvSpPr/>
      </dsp:nvSpPr>
      <dsp:spPr>
        <a:xfrm>
          <a:off x="4093" y="2077"/>
          <a:ext cx="1861062" cy="10367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GB" sz="2300" kern="1200" dirty="0" smtClean="0"/>
            <a:t>A</a:t>
          </a:r>
          <a:endParaRPr lang="en-GB" sz="2300" kern="1200" dirty="0"/>
        </a:p>
      </dsp:txBody>
      <dsp:txXfrm>
        <a:off x="4093" y="2077"/>
        <a:ext cx="1861062" cy="691200"/>
      </dsp:txXfrm>
    </dsp:sp>
    <dsp:sp modelId="{A5A5F386-C399-4A7C-A2D3-A6318158299F}">
      <dsp:nvSpPr>
        <dsp:cNvPr id="0" name=""/>
        <dsp:cNvSpPr/>
      </dsp:nvSpPr>
      <dsp:spPr>
        <a:xfrm>
          <a:off x="385274" y="913646"/>
          <a:ext cx="1861062" cy="9416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Failing a driving test</a:t>
          </a:r>
          <a:endParaRPr lang="en-GB" sz="1700" kern="1200" dirty="0"/>
        </a:p>
      </dsp:txBody>
      <dsp:txXfrm>
        <a:off x="412854" y="941226"/>
        <a:ext cx="1805902" cy="886503"/>
      </dsp:txXfrm>
    </dsp:sp>
    <dsp:sp modelId="{F9DC2763-3310-4E49-8EB3-5DDB032DFC8F}">
      <dsp:nvSpPr>
        <dsp:cNvPr id="0" name=""/>
        <dsp:cNvSpPr/>
      </dsp:nvSpPr>
      <dsp:spPr>
        <a:xfrm>
          <a:off x="2147286" y="116002"/>
          <a:ext cx="598116" cy="4633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147286" y="208672"/>
        <a:ext cx="459111" cy="278010"/>
      </dsp:txXfrm>
    </dsp:sp>
    <dsp:sp modelId="{00476135-4A6C-489D-88AF-8BBEDD345513}">
      <dsp:nvSpPr>
        <dsp:cNvPr id="0" name=""/>
        <dsp:cNvSpPr/>
      </dsp:nvSpPr>
      <dsp:spPr>
        <a:xfrm>
          <a:off x="2993677" y="2077"/>
          <a:ext cx="1861062" cy="103679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GB" sz="2300" kern="1200" dirty="0" smtClean="0"/>
            <a:t>B</a:t>
          </a:r>
          <a:endParaRPr lang="en-GB" sz="2300" kern="1200" dirty="0"/>
        </a:p>
      </dsp:txBody>
      <dsp:txXfrm>
        <a:off x="2993677" y="2077"/>
        <a:ext cx="1861062" cy="691200"/>
      </dsp:txXfrm>
    </dsp:sp>
    <dsp:sp modelId="{30109F2F-98A0-48C2-AC8A-052F688A4638}">
      <dsp:nvSpPr>
        <dsp:cNvPr id="0" name=""/>
        <dsp:cNvSpPr/>
      </dsp:nvSpPr>
      <dsp:spPr>
        <a:xfrm>
          <a:off x="3374859" y="913646"/>
          <a:ext cx="1861062" cy="9416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I am never going to pass</a:t>
          </a:r>
          <a:endParaRPr lang="en-GB" sz="1700" kern="1200" dirty="0"/>
        </a:p>
      </dsp:txBody>
      <dsp:txXfrm>
        <a:off x="3402439" y="941226"/>
        <a:ext cx="1805902" cy="886503"/>
      </dsp:txXfrm>
    </dsp:sp>
    <dsp:sp modelId="{C42A3621-0DBC-4779-BB30-D3EB5D507349}">
      <dsp:nvSpPr>
        <dsp:cNvPr id="0" name=""/>
        <dsp:cNvSpPr/>
      </dsp:nvSpPr>
      <dsp:spPr>
        <a:xfrm>
          <a:off x="5136871" y="116002"/>
          <a:ext cx="598116" cy="46335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5136871" y="208672"/>
        <a:ext cx="459111" cy="278010"/>
      </dsp:txXfrm>
    </dsp:sp>
    <dsp:sp modelId="{7F8BE7D8-FBC0-4CD1-8E90-76F6CAD83B67}">
      <dsp:nvSpPr>
        <dsp:cNvPr id="0" name=""/>
        <dsp:cNvSpPr/>
      </dsp:nvSpPr>
      <dsp:spPr>
        <a:xfrm>
          <a:off x="5983262" y="2077"/>
          <a:ext cx="1861062" cy="10367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GB" sz="2300" kern="1200" dirty="0" smtClean="0"/>
            <a:t>C</a:t>
          </a:r>
          <a:endParaRPr lang="en-GB" sz="2300" kern="1200" dirty="0"/>
        </a:p>
      </dsp:txBody>
      <dsp:txXfrm>
        <a:off x="5983262" y="2077"/>
        <a:ext cx="1861062" cy="691200"/>
      </dsp:txXfrm>
    </dsp:sp>
    <dsp:sp modelId="{D90BF662-3A01-4A50-9AAD-9EB4A01BE06B}">
      <dsp:nvSpPr>
        <dsp:cNvPr id="0" name=""/>
        <dsp:cNvSpPr/>
      </dsp:nvSpPr>
      <dsp:spPr>
        <a:xfrm>
          <a:off x="6364443" y="913646"/>
          <a:ext cx="1861062" cy="9416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State of anxiety (even depression)</a:t>
          </a:r>
          <a:endParaRPr lang="en-GB" sz="1700" kern="1200" dirty="0"/>
        </a:p>
      </dsp:txBody>
      <dsp:txXfrm>
        <a:off x="6392023" y="941226"/>
        <a:ext cx="1805902" cy="886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1F111-8F01-454D-AB6E-813E6464C205}">
      <dsp:nvSpPr>
        <dsp:cNvPr id="0" name=""/>
        <dsp:cNvSpPr/>
      </dsp:nvSpPr>
      <dsp:spPr>
        <a:xfrm>
          <a:off x="4093" y="528449"/>
          <a:ext cx="1861062" cy="734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GB" sz="1700" kern="1200" dirty="0" smtClean="0"/>
            <a:t>A</a:t>
          </a:r>
          <a:endParaRPr lang="en-GB" sz="1700" kern="1200" dirty="0"/>
        </a:p>
      </dsp:txBody>
      <dsp:txXfrm>
        <a:off x="4093" y="528449"/>
        <a:ext cx="1861062" cy="489600"/>
      </dsp:txXfrm>
    </dsp:sp>
    <dsp:sp modelId="{A5A5F386-C399-4A7C-A2D3-A6318158299F}">
      <dsp:nvSpPr>
        <dsp:cNvPr id="0" name=""/>
        <dsp:cNvSpPr/>
      </dsp:nvSpPr>
      <dsp:spPr>
        <a:xfrm>
          <a:off x="385274" y="1018049"/>
          <a:ext cx="1861062" cy="97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Activating Event</a:t>
          </a:r>
          <a:endParaRPr lang="en-GB" sz="1700" kern="1200" dirty="0"/>
        </a:p>
      </dsp:txBody>
      <dsp:txXfrm>
        <a:off x="413954" y="1046729"/>
        <a:ext cx="1803702" cy="921840"/>
      </dsp:txXfrm>
    </dsp:sp>
    <dsp:sp modelId="{F9DC2763-3310-4E49-8EB3-5DDB032DFC8F}">
      <dsp:nvSpPr>
        <dsp:cNvPr id="0" name=""/>
        <dsp:cNvSpPr/>
      </dsp:nvSpPr>
      <dsp:spPr>
        <a:xfrm>
          <a:off x="2147286" y="541574"/>
          <a:ext cx="598116" cy="4633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47286" y="634244"/>
        <a:ext cx="459111" cy="278010"/>
      </dsp:txXfrm>
    </dsp:sp>
    <dsp:sp modelId="{00476135-4A6C-489D-88AF-8BBEDD345513}">
      <dsp:nvSpPr>
        <dsp:cNvPr id="0" name=""/>
        <dsp:cNvSpPr/>
      </dsp:nvSpPr>
      <dsp:spPr>
        <a:xfrm>
          <a:off x="2993677" y="528449"/>
          <a:ext cx="1861062" cy="73439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GB" sz="1700" kern="1200" dirty="0" smtClean="0"/>
            <a:t>B</a:t>
          </a:r>
          <a:endParaRPr lang="en-GB" sz="1700" kern="1200" dirty="0"/>
        </a:p>
      </dsp:txBody>
      <dsp:txXfrm>
        <a:off x="2993677" y="528449"/>
        <a:ext cx="1861062" cy="489600"/>
      </dsp:txXfrm>
    </dsp:sp>
    <dsp:sp modelId="{30109F2F-98A0-48C2-AC8A-052F688A4638}">
      <dsp:nvSpPr>
        <dsp:cNvPr id="0" name=""/>
        <dsp:cNvSpPr/>
      </dsp:nvSpPr>
      <dsp:spPr>
        <a:xfrm>
          <a:off x="3374859" y="1018049"/>
          <a:ext cx="1861062" cy="97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Beliefs</a:t>
          </a:r>
          <a:endParaRPr lang="en-GB" sz="1700" kern="1200" dirty="0"/>
        </a:p>
      </dsp:txBody>
      <dsp:txXfrm>
        <a:off x="3403539" y="1046729"/>
        <a:ext cx="1803702" cy="921840"/>
      </dsp:txXfrm>
    </dsp:sp>
    <dsp:sp modelId="{C42A3621-0DBC-4779-BB30-D3EB5D507349}">
      <dsp:nvSpPr>
        <dsp:cNvPr id="0" name=""/>
        <dsp:cNvSpPr/>
      </dsp:nvSpPr>
      <dsp:spPr>
        <a:xfrm>
          <a:off x="5136871" y="541574"/>
          <a:ext cx="598116" cy="46335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136871" y="634244"/>
        <a:ext cx="459111" cy="278010"/>
      </dsp:txXfrm>
    </dsp:sp>
    <dsp:sp modelId="{7F8BE7D8-FBC0-4CD1-8E90-76F6CAD83B67}">
      <dsp:nvSpPr>
        <dsp:cNvPr id="0" name=""/>
        <dsp:cNvSpPr/>
      </dsp:nvSpPr>
      <dsp:spPr>
        <a:xfrm>
          <a:off x="5983262" y="528449"/>
          <a:ext cx="1861062" cy="7343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GB" sz="1700" kern="1200" dirty="0" smtClean="0"/>
            <a:t>C</a:t>
          </a:r>
          <a:endParaRPr lang="en-GB" sz="1700" kern="1200" dirty="0"/>
        </a:p>
      </dsp:txBody>
      <dsp:txXfrm>
        <a:off x="5983262" y="528449"/>
        <a:ext cx="1861062" cy="489600"/>
      </dsp:txXfrm>
    </dsp:sp>
    <dsp:sp modelId="{D90BF662-3A01-4A50-9AAD-9EB4A01BE06B}">
      <dsp:nvSpPr>
        <dsp:cNvPr id="0" name=""/>
        <dsp:cNvSpPr/>
      </dsp:nvSpPr>
      <dsp:spPr>
        <a:xfrm>
          <a:off x="6364443" y="1018049"/>
          <a:ext cx="1861062" cy="97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Consequences</a:t>
          </a:r>
          <a:endParaRPr lang="en-GB" sz="1700" kern="1200" dirty="0"/>
        </a:p>
      </dsp:txBody>
      <dsp:txXfrm>
        <a:off x="6393123" y="1046729"/>
        <a:ext cx="1803702" cy="921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1F111-8F01-454D-AB6E-813E6464C205}">
      <dsp:nvSpPr>
        <dsp:cNvPr id="0" name=""/>
        <dsp:cNvSpPr/>
      </dsp:nvSpPr>
      <dsp:spPr>
        <a:xfrm>
          <a:off x="4093" y="2077"/>
          <a:ext cx="1861062" cy="10367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GB" sz="2300" kern="1200" dirty="0" smtClean="0"/>
            <a:t>A</a:t>
          </a:r>
          <a:endParaRPr lang="en-GB" sz="2300" kern="1200" dirty="0"/>
        </a:p>
      </dsp:txBody>
      <dsp:txXfrm>
        <a:off x="4093" y="2077"/>
        <a:ext cx="1861062" cy="691200"/>
      </dsp:txXfrm>
    </dsp:sp>
    <dsp:sp modelId="{A5A5F386-C399-4A7C-A2D3-A6318158299F}">
      <dsp:nvSpPr>
        <dsp:cNvPr id="0" name=""/>
        <dsp:cNvSpPr/>
      </dsp:nvSpPr>
      <dsp:spPr>
        <a:xfrm>
          <a:off x="385274" y="913646"/>
          <a:ext cx="1861062" cy="9416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Failing a driving test</a:t>
          </a:r>
          <a:endParaRPr lang="en-GB" sz="1700" kern="1200" dirty="0"/>
        </a:p>
      </dsp:txBody>
      <dsp:txXfrm>
        <a:off x="412854" y="941226"/>
        <a:ext cx="1805902" cy="886503"/>
      </dsp:txXfrm>
    </dsp:sp>
    <dsp:sp modelId="{F9DC2763-3310-4E49-8EB3-5DDB032DFC8F}">
      <dsp:nvSpPr>
        <dsp:cNvPr id="0" name=""/>
        <dsp:cNvSpPr/>
      </dsp:nvSpPr>
      <dsp:spPr>
        <a:xfrm>
          <a:off x="2147286" y="116002"/>
          <a:ext cx="598116" cy="4633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147286" y="208672"/>
        <a:ext cx="459111" cy="278010"/>
      </dsp:txXfrm>
    </dsp:sp>
    <dsp:sp modelId="{00476135-4A6C-489D-88AF-8BBEDD345513}">
      <dsp:nvSpPr>
        <dsp:cNvPr id="0" name=""/>
        <dsp:cNvSpPr/>
      </dsp:nvSpPr>
      <dsp:spPr>
        <a:xfrm>
          <a:off x="2993677" y="2077"/>
          <a:ext cx="1861062" cy="103679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GB" sz="2300" kern="1200" dirty="0" smtClean="0"/>
            <a:t>B</a:t>
          </a:r>
          <a:endParaRPr lang="en-GB" sz="2300" kern="1200" dirty="0"/>
        </a:p>
      </dsp:txBody>
      <dsp:txXfrm>
        <a:off x="2993677" y="2077"/>
        <a:ext cx="1861062" cy="691200"/>
      </dsp:txXfrm>
    </dsp:sp>
    <dsp:sp modelId="{30109F2F-98A0-48C2-AC8A-052F688A4638}">
      <dsp:nvSpPr>
        <dsp:cNvPr id="0" name=""/>
        <dsp:cNvSpPr/>
      </dsp:nvSpPr>
      <dsp:spPr>
        <a:xfrm>
          <a:off x="3374859" y="913646"/>
          <a:ext cx="1861062" cy="9416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I am never going to pass</a:t>
          </a:r>
          <a:endParaRPr lang="en-GB" sz="1700" kern="1200" dirty="0"/>
        </a:p>
      </dsp:txBody>
      <dsp:txXfrm>
        <a:off x="3402439" y="941226"/>
        <a:ext cx="1805902" cy="886503"/>
      </dsp:txXfrm>
    </dsp:sp>
    <dsp:sp modelId="{C42A3621-0DBC-4779-BB30-D3EB5D507349}">
      <dsp:nvSpPr>
        <dsp:cNvPr id="0" name=""/>
        <dsp:cNvSpPr/>
      </dsp:nvSpPr>
      <dsp:spPr>
        <a:xfrm>
          <a:off x="5136871" y="116002"/>
          <a:ext cx="598116" cy="46335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5136871" y="208672"/>
        <a:ext cx="459111" cy="278010"/>
      </dsp:txXfrm>
    </dsp:sp>
    <dsp:sp modelId="{7F8BE7D8-FBC0-4CD1-8E90-76F6CAD83B67}">
      <dsp:nvSpPr>
        <dsp:cNvPr id="0" name=""/>
        <dsp:cNvSpPr/>
      </dsp:nvSpPr>
      <dsp:spPr>
        <a:xfrm>
          <a:off x="5983262" y="2077"/>
          <a:ext cx="1861062" cy="10367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GB" sz="2300" kern="1200" dirty="0" smtClean="0"/>
            <a:t>C</a:t>
          </a:r>
          <a:endParaRPr lang="en-GB" sz="2300" kern="1200" dirty="0"/>
        </a:p>
      </dsp:txBody>
      <dsp:txXfrm>
        <a:off x="5983262" y="2077"/>
        <a:ext cx="1861062" cy="691200"/>
      </dsp:txXfrm>
    </dsp:sp>
    <dsp:sp modelId="{D90BF662-3A01-4A50-9AAD-9EB4A01BE06B}">
      <dsp:nvSpPr>
        <dsp:cNvPr id="0" name=""/>
        <dsp:cNvSpPr/>
      </dsp:nvSpPr>
      <dsp:spPr>
        <a:xfrm>
          <a:off x="6364443" y="913646"/>
          <a:ext cx="1861062" cy="9416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State of anxiety (even depression)</a:t>
          </a:r>
          <a:endParaRPr lang="en-GB" sz="1700" kern="1200" dirty="0"/>
        </a:p>
      </dsp:txBody>
      <dsp:txXfrm>
        <a:off x="6392023" y="941226"/>
        <a:ext cx="1805902" cy="886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D6031-7AA1-4B58-99A7-AE46ED79E7A0}">
      <dsp:nvSpPr>
        <dsp:cNvPr id="0" name=""/>
        <dsp:cNvSpPr/>
      </dsp:nvSpPr>
      <dsp:spPr>
        <a:xfrm>
          <a:off x="6429" y="371154"/>
          <a:ext cx="4564856" cy="182594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GB" sz="2100" kern="1200" dirty="0" smtClean="0"/>
            <a:t>B</a:t>
          </a:r>
        </a:p>
        <a:p>
          <a:pPr lvl="0" algn="ctr" defTabSz="933450">
            <a:lnSpc>
              <a:spcPct val="90000"/>
            </a:lnSpc>
            <a:spcBef>
              <a:spcPct val="0"/>
            </a:spcBef>
            <a:spcAft>
              <a:spcPct val="35000"/>
            </a:spcAft>
          </a:pPr>
          <a:r>
            <a:rPr lang="en-GB" sz="2100" kern="1200" dirty="0" smtClean="0"/>
            <a:t>I am never going to pass this test</a:t>
          </a:r>
          <a:endParaRPr lang="en-GB" sz="2100" kern="1200" dirty="0"/>
        </a:p>
      </dsp:txBody>
      <dsp:txXfrm>
        <a:off x="6429" y="371154"/>
        <a:ext cx="4108371" cy="1825942"/>
      </dsp:txXfrm>
    </dsp:sp>
    <dsp:sp modelId="{AF617CB7-ED2A-45EA-BF86-0F9B1B800C2D}">
      <dsp:nvSpPr>
        <dsp:cNvPr id="0" name=""/>
        <dsp:cNvSpPr/>
      </dsp:nvSpPr>
      <dsp:spPr>
        <a:xfrm>
          <a:off x="3658314" y="371154"/>
          <a:ext cx="4564856" cy="1825942"/>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GB" sz="2100" kern="1200" dirty="0" smtClean="0"/>
            <a:t>D</a:t>
          </a:r>
        </a:p>
        <a:p>
          <a:pPr lvl="0" algn="ctr" defTabSz="933450">
            <a:lnSpc>
              <a:spcPct val="90000"/>
            </a:lnSpc>
            <a:spcBef>
              <a:spcPct val="0"/>
            </a:spcBef>
            <a:spcAft>
              <a:spcPct val="35000"/>
            </a:spcAft>
          </a:pPr>
          <a:r>
            <a:rPr lang="en-GB" sz="2100" kern="1200" dirty="0" smtClean="0"/>
            <a:t>It was my first test, lots of people fail, I’ll be ok in the end</a:t>
          </a:r>
          <a:endParaRPr lang="en-GB" sz="2100" kern="1200" dirty="0"/>
        </a:p>
      </dsp:txBody>
      <dsp:txXfrm>
        <a:off x="4571285" y="371154"/>
        <a:ext cx="2738914" cy="1825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46899-5314-4C3B-A690-499743BE350C}">
      <dsp:nvSpPr>
        <dsp:cNvPr id="0" name=""/>
        <dsp:cNvSpPr/>
      </dsp:nvSpPr>
      <dsp:spPr>
        <a:xfrm>
          <a:off x="591502" y="0"/>
          <a:ext cx="6703695" cy="23040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30925-488A-4673-970B-F10F48F22789}">
      <dsp:nvSpPr>
        <dsp:cNvPr id="0" name=""/>
        <dsp:cNvSpPr/>
      </dsp:nvSpPr>
      <dsp:spPr>
        <a:xfrm>
          <a:off x="3947" y="691211"/>
          <a:ext cx="1898507" cy="9216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BEFORE REBT</a:t>
          </a:r>
          <a:endParaRPr lang="en-US" sz="1300" kern="1200" dirty="0"/>
        </a:p>
      </dsp:txBody>
      <dsp:txXfrm>
        <a:off x="48937" y="736201"/>
        <a:ext cx="1808527" cy="831635"/>
      </dsp:txXfrm>
    </dsp:sp>
    <dsp:sp modelId="{07303DF1-400E-4615-AB1C-054E8D1DC11F}">
      <dsp:nvSpPr>
        <dsp:cNvPr id="0" name=""/>
        <dsp:cNvSpPr/>
      </dsp:nvSpPr>
      <dsp:spPr>
        <a:xfrm>
          <a:off x="1997379" y="691211"/>
          <a:ext cx="1898507" cy="9216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Activating event (e.g. failing driving test)</a:t>
          </a:r>
          <a:endParaRPr lang="en-US" sz="1300" kern="1200" dirty="0"/>
        </a:p>
      </dsp:txBody>
      <dsp:txXfrm>
        <a:off x="2042369" y="736201"/>
        <a:ext cx="1808527" cy="831635"/>
      </dsp:txXfrm>
    </dsp:sp>
    <dsp:sp modelId="{FBB4586C-EFF7-4C94-8EE8-2284BEA465D8}">
      <dsp:nvSpPr>
        <dsp:cNvPr id="0" name=""/>
        <dsp:cNvSpPr/>
      </dsp:nvSpPr>
      <dsp:spPr>
        <a:xfrm>
          <a:off x="3990812" y="691211"/>
          <a:ext cx="1898507" cy="9216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Belief – irrational (e.g. I am rubbish and will never pass)</a:t>
          </a:r>
          <a:endParaRPr lang="en-US" sz="1300" kern="1200" dirty="0"/>
        </a:p>
      </dsp:txBody>
      <dsp:txXfrm>
        <a:off x="4035802" y="736201"/>
        <a:ext cx="1808527" cy="831635"/>
      </dsp:txXfrm>
    </dsp:sp>
    <dsp:sp modelId="{14E67362-BCB7-4731-8FE5-FD8309692C90}">
      <dsp:nvSpPr>
        <dsp:cNvPr id="0" name=""/>
        <dsp:cNvSpPr/>
      </dsp:nvSpPr>
      <dsp:spPr>
        <a:xfrm>
          <a:off x="5984245" y="691211"/>
          <a:ext cx="1898507" cy="9216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Consequence - negative, unhealthy (e.g. anxiety and depression)</a:t>
          </a:r>
          <a:endParaRPr lang="en-US" sz="1300" kern="1200" dirty="0"/>
        </a:p>
      </dsp:txBody>
      <dsp:txXfrm>
        <a:off x="6029235" y="736201"/>
        <a:ext cx="1808527" cy="831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46899-5314-4C3B-A690-499743BE350C}">
      <dsp:nvSpPr>
        <dsp:cNvPr id="0" name=""/>
        <dsp:cNvSpPr/>
      </dsp:nvSpPr>
      <dsp:spPr>
        <a:xfrm>
          <a:off x="591502" y="0"/>
          <a:ext cx="6703695" cy="23040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30925-488A-4673-970B-F10F48F22789}">
      <dsp:nvSpPr>
        <dsp:cNvPr id="0" name=""/>
        <dsp:cNvSpPr/>
      </dsp:nvSpPr>
      <dsp:spPr>
        <a:xfrm>
          <a:off x="3947" y="691211"/>
          <a:ext cx="1898507" cy="9216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AFTER REBT</a:t>
          </a:r>
          <a:endParaRPr lang="en-US" sz="1600" kern="1200" dirty="0"/>
        </a:p>
      </dsp:txBody>
      <dsp:txXfrm>
        <a:off x="48937" y="736201"/>
        <a:ext cx="1808527" cy="831635"/>
      </dsp:txXfrm>
    </dsp:sp>
    <dsp:sp modelId="{07303DF1-400E-4615-AB1C-054E8D1DC11F}">
      <dsp:nvSpPr>
        <dsp:cNvPr id="0" name=""/>
        <dsp:cNvSpPr/>
      </dsp:nvSpPr>
      <dsp:spPr>
        <a:xfrm>
          <a:off x="1997379" y="691211"/>
          <a:ext cx="1898507" cy="9216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Activating event (e.g. failing driving test)</a:t>
          </a:r>
          <a:endParaRPr lang="en-US" sz="1600" kern="1200" dirty="0"/>
        </a:p>
      </dsp:txBody>
      <dsp:txXfrm>
        <a:off x="2042369" y="736201"/>
        <a:ext cx="1808527" cy="831635"/>
      </dsp:txXfrm>
    </dsp:sp>
    <dsp:sp modelId="{FBB4586C-EFF7-4C94-8EE8-2284BEA465D8}">
      <dsp:nvSpPr>
        <dsp:cNvPr id="0" name=""/>
        <dsp:cNvSpPr/>
      </dsp:nvSpPr>
      <dsp:spPr>
        <a:xfrm>
          <a:off x="3990812" y="691211"/>
          <a:ext cx="1898507" cy="9216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Belief – irrational (e.g. It’s ok, I will pass next time)</a:t>
          </a:r>
          <a:endParaRPr lang="en-US" sz="1600" kern="1200" dirty="0"/>
        </a:p>
      </dsp:txBody>
      <dsp:txXfrm>
        <a:off x="4035802" y="736201"/>
        <a:ext cx="1808527" cy="831635"/>
      </dsp:txXfrm>
    </dsp:sp>
    <dsp:sp modelId="{14E67362-BCB7-4731-8FE5-FD8309692C90}">
      <dsp:nvSpPr>
        <dsp:cNvPr id="0" name=""/>
        <dsp:cNvSpPr/>
      </dsp:nvSpPr>
      <dsp:spPr>
        <a:xfrm>
          <a:off x="5984245" y="691211"/>
          <a:ext cx="1898507" cy="9216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Consequence - negative, unhealthy (e.g. optimistic)</a:t>
          </a:r>
          <a:endParaRPr lang="en-US" sz="1600" kern="1200" dirty="0"/>
        </a:p>
      </dsp:txBody>
      <dsp:txXfrm>
        <a:off x="6029235" y="736201"/>
        <a:ext cx="1808527" cy="8316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7775E-BD23-48A1-A95A-AA8F03B22D94}" type="datetimeFigureOut">
              <a:rPr lang="en-GB" smtClean="0"/>
              <a:t>30/03/2017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0E5F1-AF37-45E1-BACE-FE03B58A34E9}" type="slidenum">
              <a:rPr lang="en-GB" smtClean="0"/>
              <a:t>‹#›</a:t>
            </a:fld>
            <a:endParaRPr lang="en-GB"/>
          </a:p>
        </p:txBody>
      </p:sp>
    </p:spTree>
    <p:extLst>
      <p:ext uri="{BB962C8B-B14F-4D97-AF65-F5344CB8AC3E}">
        <p14:creationId xmlns:p14="http://schemas.microsoft.com/office/powerpoint/2010/main" val="159476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7E4CAA-BCB8-4C49-8A46-7E5643529C19}" type="slidenum">
              <a:rPr lang="en-GB" altLang="en-US" smtClean="0">
                <a:latin typeface="Arial" panose="020B0604020202020204" pitchFamily="34" charset="0"/>
              </a:rPr>
              <a:pPr>
                <a:spcBef>
                  <a:spcPct val="0"/>
                </a:spcBef>
              </a:pPr>
              <a:t>11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76172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11BCF8-465F-4BD6-A441-F9C84B324C57}"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1BCF8-465F-4BD6-A441-F9C84B324C57}"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1BCF8-465F-4BD6-A441-F9C84B324C57}"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2989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3751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40970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73153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2125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8655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73556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65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1BCF8-465F-4BD6-A441-F9C84B324C57}"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11150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0053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343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1BCF8-465F-4BD6-A441-F9C84B324C57}"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1BCF8-465F-4BD6-A441-F9C84B324C57}" type="datetimeFigureOut">
              <a:rPr lang="en-US" smtClean="0"/>
              <a:pPr/>
              <a:t>3/30/2017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11BCF8-465F-4BD6-A441-F9C84B324C57}" type="datetimeFigureOut">
              <a:rPr lang="en-US" smtClean="0"/>
              <a:pPr/>
              <a:t>3/30/2017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11BCF8-465F-4BD6-A441-F9C84B324C57}" type="datetimeFigureOut">
              <a:rPr lang="en-US" smtClean="0"/>
              <a:pPr/>
              <a:t>3/30/2017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1BCF8-465F-4BD6-A441-F9C84B324C57}" type="datetimeFigureOut">
              <a:rPr lang="en-US" smtClean="0"/>
              <a:pPr/>
              <a:t>3/30/2017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1BCF8-465F-4BD6-A441-F9C84B324C57}" type="datetimeFigureOut">
              <a:rPr lang="en-US" smtClean="0"/>
              <a:pPr/>
              <a:t>3/30/2017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1BCF8-465F-4BD6-A441-F9C84B324C57}" type="datetimeFigureOut">
              <a:rPr lang="en-US" smtClean="0"/>
              <a:pPr/>
              <a:t>3/30/2017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454EA-6A8F-4899-911C-6608FFD9D3C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1BCF8-465F-4BD6-A441-F9C84B324C57}" type="datetimeFigureOut">
              <a:rPr lang="en-US" smtClean="0"/>
              <a:pPr/>
              <a:t>3/30/2017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54EA-6A8F-4899-911C-6608FFD9D3C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3FE8593-DB9C-4D11-8861-2A3244EADABE}" type="datetimeFigureOut">
              <a:rPr lang="en-GB" smtClean="0">
                <a:solidFill>
                  <a:prstClr val="black">
                    <a:tint val="75000"/>
                  </a:prstClr>
                </a:solidFill>
              </a:rPr>
              <a:pPr defTabSz="685800"/>
              <a:t>30/03/2017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FC64D9-7EE7-490D-B351-0079A52FCCF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8312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animationfactory.com/en/search/close-up.html?&amp;oid=4955686&amp;s=1&amp;sc=1&amp;st=54&amp;category_id=E1&amp;q=thinking&amp;spage=1&amp;hoid=da7074b24700f8032633ff27eb29231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gif"/><Relationship Id="rId7" Type="http://schemas.openxmlformats.org/officeDocument/2006/relationships/diagramColors" Target="../diagrams/colors7.xml"/><Relationship Id="rId2" Type="http://schemas.openxmlformats.org/officeDocument/2006/relationships/hyperlink" Target="http://www.animationfactory.com/en/search/close-up.html?&amp;oid=4955686&amp;s=1&amp;sc=1&amp;st=54&amp;category_id=E1&amp;q=thinking&amp;spage=1&amp;hoid=da7074b24700f8032633ff27eb29231a" TargetMode="Externa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3.WAV"/><Relationship Id="rId7" Type="http://schemas.openxmlformats.org/officeDocument/2006/relationships/image" Target="../media/image4.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audio1.wav"/><Relationship Id="rId5" Type="http://schemas.openxmlformats.org/officeDocument/2006/relationships/slideLayout" Target="../slideLayouts/slideLayout13.xml"/><Relationship Id="rId4" Type="http://schemas.openxmlformats.org/officeDocument/2006/relationships/audio" Target="../media/media3.WAV"/><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animationfactory.com/en/search/close-up.html?&amp;oid=4955686&amp;s=1&amp;sc=1&amp;st=54&amp;category_id=E1&amp;q=thinking&amp;spage=1&amp;hoid=da7074b24700f8032633ff27eb29231a"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500306"/>
            <a:ext cx="7772400" cy="1470025"/>
          </a:xfrm>
        </p:spPr>
        <p:txBody>
          <a:bodyPr/>
          <a:lstStyle/>
          <a:p>
            <a:r>
              <a:rPr lang="en-GB" dirty="0" smtClean="0"/>
              <a:t>Cognitive Approach</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Cognitive </a:t>
            </a:r>
            <a:r>
              <a:rPr lang="en-GB" i="1" dirty="0" smtClean="0"/>
              <a:t>Explanations </a:t>
            </a:r>
            <a:r>
              <a:rPr lang="en-GB" i="1" dirty="0"/>
              <a:t>– Ellis’ ABC model</a:t>
            </a:r>
            <a:endParaRPr lang="en-GB" dirty="0"/>
          </a:p>
        </p:txBody>
      </p:sp>
      <p:sp>
        <p:nvSpPr>
          <p:cNvPr id="3" name="Content Placeholder 2"/>
          <p:cNvSpPr>
            <a:spLocks noGrp="1"/>
          </p:cNvSpPr>
          <p:nvPr>
            <p:ph idx="1"/>
          </p:nvPr>
        </p:nvSpPr>
        <p:spPr>
          <a:xfrm>
            <a:off x="501724" y="1417638"/>
            <a:ext cx="7886700" cy="3263504"/>
          </a:xfrm>
        </p:spPr>
        <p:txBody>
          <a:bodyPr/>
          <a:lstStyle/>
          <a:p>
            <a:pPr marL="0" indent="0" algn="ctr">
              <a:buNone/>
            </a:pPr>
            <a:r>
              <a:rPr lang="en-GB" b="1" dirty="0" smtClean="0"/>
              <a:t>Mustabatory thinking – the source of irrational beliefs - </a:t>
            </a:r>
            <a:r>
              <a:rPr lang="en-GB" sz="3000" dirty="0" smtClean="0"/>
              <a:t>Thinking that certain ideas/assumptions must be true in order for an individual to be happy.</a:t>
            </a:r>
          </a:p>
          <a:p>
            <a:pPr marL="0" indent="0">
              <a:buNone/>
            </a:pPr>
            <a:endParaRPr lang="en-GB" dirty="0"/>
          </a:p>
          <a:p>
            <a:pPr marL="0" indent="0">
              <a:buNone/>
            </a:pPr>
            <a:endParaRPr lang="en-GB" b="1" dirty="0"/>
          </a:p>
        </p:txBody>
      </p:sp>
      <p:sp>
        <p:nvSpPr>
          <p:cNvPr id="4" name="Rounded Rectangle 3"/>
          <p:cNvSpPr/>
          <p:nvPr/>
        </p:nvSpPr>
        <p:spPr>
          <a:xfrm>
            <a:off x="284354" y="3501008"/>
            <a:ext cx="8697951" cy="1348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5763" indent="-385763">
              <a:buAutoNum type="arabicPeriod"/>
            </a:pPr>
            <a:r>
              <a:rPr lang="en-GB" sz="2100" dirty="0"/>
              <a:t>I must be approved of/accepted by people I find important</a:t>
            </a:r>
          </a:p>
          <a:p>
            <a:pPr marL="385763" indent="-385763">
              <a:buAutoNum type="arabicPeriod"/>
            </a:pPr>
            <a:r>
              <a:rPr lang="en-GB" sz="2100" dirty="0"/>
              <a:t>I must do well or very well, or I am worthless</a:t>
            </a:r>
          </a:p>
          <a:p>
            <a:pPr marL="385763" indent="-385763">
              <a:buAutoNum type="arabicPeriod"/>
            </a:pPr>
            <a:r>
              <a:rPr lang="en-GB" sz="2100" dirty="0"/>
              <a:t>The world must give me happiness of I will die</a:t>
            </a:r>
          </a:p>
        </p:txBody>
      </p:sp>
      <p:sp>
        <p:nvSpPr>
          <p:cNvPr id="5" name="Rounded Rectangle 4"/>
          <p:cNvSpPr/>
          <p:nvPr/>
        </p:nvSpPr>
        <p:spPr>
          <a:xfrm>
            <a:off x="284353" y="5151344"/>
            <a:ext cx="8697951" cy="134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100" dirty="0"/>
              <a:t>People who hold such expectations are bound to be disappointed and is at risk of becoming depressed. In order to treat depression which arises out of negative thinking, such irrational thoughts need to be challenged and turned into more positive beliefs.</a:t>
            </a:r>
          </a:p>
        </p:txBody>
      </p:sp>
    </p:spTree>
    <p:extLst>
      <p:ext uri="{BB962C8B-B14F-4D97-AF65-F5344CB8AC3E}">
        <p14:creationId xmlns:p14="http://schemas.microsoft.com/office/powerpoint/2010/main" val="21079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0025" y="-261938"/>
            <a:ext cx="8786813" cy="1143001"/>
          </a:xfrm>
        </p:spPr>
        <p:txBody>
          <a:bodyPr/>
          <a:lstStyle/>
          <a:p>
            <a:pPr eaLnBrk="1" hangingPunct="1"/>
            <a:r>
              <a:rPr lang="en-GB" altLang="en-US" sz="3500" b="1" dirty="0" smtClean="0">
                <a:solidFill>
                  <a:srgbClr val="00B050"/>
                </a:solidFill>
                <a:latin typeface="Comic Sans MS" panose="030F0702030302020204" pitchFamily="66" charset="0"/>
              </a:rPr>
              <a:t>Evaluation of Cognitive Explanations</a:t>
            </a:r>
          </a:p>
        </p:txBody>
      </p:sp>
      <p:sp>
        <p:nvSpPr>
          <p:cNvPr id="17411" name="Content Placeholder 2"/>
          <p:cNvSpPr>
            <a:spLocks noGrp="1"/>
          </p:cNvSpPr>
          <p:nvPr>
            <p:ph idx="1"/>
          </p:nvPr>
        </p:nvSpPr>
        <p:spPr>
          <a:xfrm>
            <a:off x="200025" y="915988"/>
            <a:ext cx="8786813" cy="1584325"/>
          </a:xfrm>
          <a:ln w="63500">
            <a:solidFill>
              <a:srgbClr val="00B050"/>
            </a:solidFill>
            <a:miter lim="800000"/>
            <a:headEnd/>
            <a:tailEnd/>
          </a:ln>
        </p:spPr>
        <p:txBody>
          <a:bodyPr/>
          <a:lstStyle/>
          <a:p>
            <a:pPr marL="0" indent="0" eaLnBrk="1" hangingPunct="1">
              <a:buFont typeface="Arial" panose="020B0604020202020204" pitchFamily="34" charset="0"/>
              <a:buNone/>
            </a:pPr>
            <a:r>
              <a:rPr lang="en-GB" altLang="en-US" sz="2200" b="1" u="sng" dirty="0" smtClean="0">
                <a:latin typeface="Comic Sans MS" panose="030F0702030302020204" pitchFamily="66" charset="0"/>
              </a:rPr>
              <a:t>Bates et al, 1999</a:t>
            </a:r>
            <a:r>
              <a:rPr lang="en-GB" altLang="en-US" sz="2200" dirty="0" smtClean="0">
                <a:latin typeface="Comic Sans MS" panose="030F0702030302020204" pitchFamily="66" charset="0"/>
              </a:rPr>
              <a:t> found that depressed participants who were given negative automatic thoughts/statements become more and more depressed.</a:t>
            </a:r>
          </a:p>
        </p:txBody>
      </p:sp>
      <p:sp>
        <p:nvSpPr>
          <p:cNvPr id="17412" name="Content Placeholder 2"/>
          <p:cNvSpPr txBox="1">
            <a:spLocks/>
          </p:cNvSpPr>
          <p:nvPr/>
        </p:nvSpPr>
        <p:spPr bwMode="auto">
          <a:xfrm>
            <a:off x="200025" y="2808288"/>
            <a:ext cx="8786813" cy="1584325"/>
          </a:xfrm>
          <a:prstGeom prst="rect">
            <a:avLst/>
          </a:prstGeom>
          <a:noFill/>
          <a:ln w="635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2200" dirty="0" smtClean="0">
              <a:latin typeface="Comic Sans MS" panose="030F0702030302020204" pitchFamily="66" charset="0"/>
            </a:endParaRPr>
          </a:p>
          <a:p>
            <a:pPr eaLnBrk="1" hangingPunct="1">
              <a:buFont typeface="Arial" panose="020B0604020202020204" pitchFamily="34" charset="0"/>
              <a:buNone/>
            </a:pPr>
            <a:r>
              <a:rPr lang="en-GB" altLang="en-US" sz="2200" dirty="0" smtClean="0">
                <a:latin typeface="Comic Sans MS" panose="030F0702030302020204" pitchFamily="66" charset="0"/>
              </a:rPr>
              <a:t>The cognitive approach states that if an individual thinks in a negative way/has negative automatic thoughts they are likely to develop disorders such as depression.</a:t>
            </a:r>
            <a:endParaRPr lang="en-GB" altLang="en-US" sz="2200" dirty="0">
              <a:latin typeface="Comic Sans MS" panose="030F0702030302020204" pitchFamily="66" charset="0"/>
            </a:endParaRPr>
          </a:p>
        </p:txBody>
      </p:sp>
      <p:sp>
        <p:nvSpPr>
          <p:cNvPr id="17413" name="Content Placeholder 2"/>
          <p:cNvSpPr txBox="1">
            <a:spLocks/>
          </p:cNvSpPr>
          <p:nvPr/>
        </p:nvSpPr>
        <p:spPr bwMode="auto">
          <a:xfrm>
            <a:off x="200025" y="5213350"/>
            <a:ext cx="8786813" cy="1479550"/>
          </a:xfrm>
          <a:prstGeom prst="rect">
            <a:avLst/>
          </a:prstGeom>
          <a:noFill/>
          <a:ln w="635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000" dirty="0">
                <a:latin typeface="Comic Sans MS" panose="030F0702030302020204" pitchFamily="66" charset="0"/>
              </a:rPr>
              <a:t>The </a:t>
            </a:r>
            <a:r>
              <a:rPr lang="en-GB" altLang="en-US" sz="2000" dirty="0" smtClean="0">
                <a:latin typeface="Comic Sans MS" panose="030F0702030302020204" pitchFamily="66" charset="0"/>
              </a:rPr>
              <a:t>cognitive approach states disorders are simply in the patients mind (individuals are depressed because the think in a negative way/operate under the triad) leading to situational factors being overlooked (e.g. family)</a:t>
            </a:r>
            <a:endParaRPr lang="en-GB" altLang="en-US" sz="2000" dirty="0">
              <a:latin typeface="Comic Sans MS" panose="030F0702030302020204" pitchFamily="66" charset="0"/>
            </a:endParaRPr>
          </a:p>
        </p:txBody>
      </p:sp>
      <p:sp>
        <p:nvSpPr>
          <p:cNvPr id="3" name="Rounded Rectangle 2"/>
          <p:cNvSpPr/>
          <p:nvPr/>
        </p:nvSpPr>
        <p:spPr>
          <a:xfrm>
            <a:off x="53975" y="546100"/>
            <a:ext cx="77771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Research to support the </a:t>
            </a:r>
            <a:r>
              <a:rPr lang="en-GB" dirty="0" smtClean="0">
                <a:latin typeface="Comic Sans MS" panose="030F0702030302020204" pitchFamily="66" charset="0"/>
              </a:rPr>
              <a:t>cognitive explanation </a:t>
            </a:r>
            <a:r>
              <a:rPr lang="en-GB" dirty="0">
                <a:latin typeface="Comic Sans MS" panose="030F0702030302020204" pitchFamily="66" charset="0"/>
              </a:rPr>
              <a:t>of </a:t>
            </a:r>
            <a:r>
              <a:rPr lang="en-GB" dirty="0" smtClean="0">
                <a:latin typeface="Comic Sans MS" panose="030F0702030302020204" pitchFamily="66" charset="0"/>
              </a:rPr>
              <a:t>depression</a:t>
            </a:r>
            <a:endParaRPr lang="en-GB" dirty="0">
              <a:latin typeface="Comic Sans MS" panose="030F0702030302020204" pitchFamily="66" charset="0"/>
            </a:endParaRPr>
          </a:p>
        </p:txBody>
      </p:sp>
      <p:sp>
        <p:nvSpPr>
          <p:cNvPr id="9" name="Rounded Rectangle 8"/>
          <p:cNvSpPr/>
          <p:nvPr/>
        </p:nvSpPr>
        <p:spPr>
          <a:xfrm>
            <a:off x="1115616" y="1992312"/>
            <a:ext cx="7775575"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Comic Sans MS" panose="030F0702030302020204" pitchFamily="66" charset="0"/>
              </a:rPr>
              <a:t>This is a strength because </a:t>
            </a:r>
            <a:r>
              <a:rPr lang="en-GB" sz="1600" dirty="0" smtClean="0">
                <a:latin typeface="Comic Sans MS" panose="030F0702030302020204" pitchFamily="66" charset="0"/>
              </a:rPr>
              <a:t>the research supports the view that negative thinking leads to depression.</a:t>
            </a:r>
            <a:endParaRPr lang="en-GB" sz="1600" dirty="0">
              <a:latin typeface="Comic Sans MS" panose="030F0702030302020204" pitchFamily="66" charset="0"/>
            </a:endParaRPr>
          </a:p>
        </p:txBody>
      </p:sp>
      <p:sp>
        <p:nvSpPr>
          <p:cNvPr id="10" name="Rounded Rectangle 9"/>
          <p:cNvSpPr/>
          <p:nvPr/>
        </p:nvSpPr>
        <p:spPr>
          <a:xfrm>
            <a:off x="36513" y="2794000"/>
            <a:ext cx="8639175"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The </a:t>
            </a:r>
            <a:r>
              <a:rPr lang="en-GB" dirty="0" smtClean="0">
                <a:latin typeface="Comic Sans MS" panose="030F0702030302020204" pitchFamily="66" charset="0"/>
              </a:rPr>
              <a:t>cognitive </a:t>
            </a:r>
            <a:r>
              <a:rPr lang="en-GB" dirty="0">
                <a:latin typeface="Comic Sans MS" panose="030F0702030302020204" pitchFamily="66" charset="0"/>
              </a:rPr>
              <a:t>explanation of </a:t>
            </a:r>
            <a:r>
              <a:rPr lang="en-GB" dirty="0" smtClean="0">
                <a:latin typeface="Comic Sans MS" panose="030F0702030302020204" pitchFamily="66" charset="0"/>
              </a:rPr>
              <a:t>depression </a:t>
            </a:r>
            <a:r>
              <a:rPr lang="en-GB" dirty="0">
                <a:latin typeface="Comic Sans MS" panose="030F0702030302020204" pitchFamily="66" charset="0"/>
              </a:rPr>
              <a:t>can be criticised as being </a:t>
            </a:r>
            <a:r>
              <a:rPr lang="en-GB" dirty="0" smtClean="0">
                <a:latin typeface="Comic Sans MS" panose="030F0702030302020204" pitchFamily="66" charset="0"/>
              </a:rPr>
              <a:t>reductionist</a:t>
            </a:r>
            <a:endParaRPr lang="en-GB" dirty="0">
              <a:latin typeface="Comic Sans MS" panose="030F0702030302020204" pitchFamily="66" charset="0"/>
            </a:endParaRPr>
          </a:p>
        </p:txBody>
      </p:sp>
      <p:sp>
        <p:nvSpPr>
          <p:cNvPr id="11" name="Rounded Rectangle 10"/>
          <p:cNvSpPr/>
          <p:nvPr/>
        </p:nvSpPr>
        <p:spPr>
          <a:xfrm>
            <a:off x="1335088" y="4273550"/>
            <a:ext cx="77755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smtClean="0">
              <a:latin typeface="Comic Sans MS" panose="030F0702030302020204" pitchFamily="66" charset="0"/>
            </a:endParaRPr>
          </a:p>
          <a:p>
            <a:pPr algn="ctr">
              <a:defRPr/>
            </a:pPr>
            <a:r>
              <a:rPr lang="en-GB" sz="1600" dirty="0" smtClean="0">
                <a:latin typeface="Comic Sans MS" panose="030F0702030302020204" pitchFamily="66" charset="0"/>
              </a:rPr>
              <a:t>This </a:t>
            </a:r>
            <a:r>
              <a:rPr lang="en-GB" sz="1600" dirty="0">
                <a:latin typeface="Comic Sans MS" panose="030F0702030302020204" pitchFamily="66" charset="0"/>
              </a:rPr>
              <a:t>is a weakness because this approach ignores the role of </a:t>
            </a:r>
            <a:r>
              <a:rPr lang="en-GB" sz="1600" dirty="0" smtClean="0">
                <a:latin typeface="Comic Sans MS" panose="030F0702030302020204" pitchFamily="66" charset="0"/>
              </a:rPr>
              <a:t>nature (the role of genes/neurotransmitters) in the onset of depression</a:t>
            </a:r>
            <a:endParaRPr lang="en-GB" sz="1600" dirty="0">
              <a:latin typeface="Comic Sans MS" panose="030F0702030302020204" pitchFamily="66" charset="0"/>
            </a:endParaRPr>
          </a:p>
          <a:p>
            <a:pPr algn="ctr">
              <a:defRPr/>
            </a:pPr>
            <a:endParaRPr lang="en-GB" sz="1600" dirty="0">
              <a:latin typeface="Comic Sans MS" panose="030F0702030302020204" pitchFamily="66" charset="0"/>
            </a:endParaRPr>
          </a:p>
        </p:txBody>
      </p:sp>
      <p:sp>
        <p:nvSpPr>
          <p:cNvPr id="12" name="Rounded Rectangle 11"/>
          <p:cNvSpPr/>
          <p:nvPr/>
        </p:nvSpPr>
        <p:spPr>
          <a:xfrm>
            <a:off x="174625" y="4806950"/>
            <a:ext cx="77771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Comic Sans MS" panose="030F0702030302020204" pitchFamily="66" charset="0"/>
              </a:rPr>
              <a:t>The cognitive approach of depression can be criticised as blaming the patient</a:t>
            </a:r>
            <a:endParaRPr lang="en-GB" sz="1600" dirty="0">
              <a:latin typeface="Comic Sans MS" panose="030F0702030302020204" pitchFamily="66" charset="0"/>
            </a:endParaRPr>
          </a:p>
        </p:txBody>
      </p:sp>
      <p:sp>
        <p:nvSpPr>
          <p:cNvPr id="13" name="Rounded Rectangle 12"/>
          <p:cNvSpPr/>
          <p:nvPr/>
        </p:nvSpPr>
        <p:spPr>
          <a:xfrm>
            <a:off x="1259632" y="6284912"/>
            <a:ext cx="7752606" cy="533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Comic Sans MS" panose="030F0702030302020204" pitchFamily="66" charset="0"/>
              </a:rPr>
              <a:t>This is a problem because it may be unhelpful to place large burden/blame on the patients – this could delay recovery.</a:t>
            </a:r>
            <a:endParaRPr lang="en-GB" sz="1600" dirty="0">
              <a:latin typeface="Comic Sans MS" panose="030F0702030302020204" pitchFamily="66" charset="0"/>
            </a:endParaRPr>
          </a:p>
        </p:txBody>
      </p:sp>
    </p:spTree>
    <p:extLst>
      <p:ext uri="{BB962C8B-B14F-4D97-AF65-F5344CB8AC3E}">
        <p14:creationId xmlns:p14="http://schemas.microsoft.com/office/powerpoint/2010/main" val="244925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Cognitive</a:t>
            </a:r>
            <a:br>
              <a:rPr lang="en-GB" dirty="0" smtClean="0"/>
            </a:br>
            <a:r>
              <a:rPr lang="en-GB" dirty="0" smtClean="0"/>
              <a:t>Therapies/Treatments</a:t>
            </a:r>
            <a:endParaRPr lang="en-US" dirty="0"/>
          </a:p>
        </p:txBody>
      </p:sp>
      <p:sp>
        <p:nvSpPr>
          <p:cNvPr id="3" name="Subtitle 2"/>
          <p:cNvSpPr>
            <a:spLocks noGrp="1"/>
          </p:cNvSpPr>
          <p:nvPr>
            <p:ph type="subTitle" idx="1"/>
          </p:nvPr>
        </p:nvSpPr>
        <p:spPr>
          <a:xfrm>
            <a:off x="642910" y="3886200"/>
            <a:ext cx="7786742" cy="1752600"/>
          </a:xfrm>
        </p:spPr>
        <p:txBody>
          <a:bodyPr/>
          <a:lstStyle/>
          <a:p>
            <a:pPr>
              <a:buFont typeface="Arial" pitchFamily="34" charset="0"/>
              <a:buChar char="•"/>
            </a:pPr>
            <a:endParaRPr lang="en-GB" dirty="0" smtClean="0"/>
          </a:p>
          <a:p>
            <a:pPr>
              <a:buFont typeface="Arial" pitchFamily="34" charset="0"/>
              <a:buChar char="•"/>
            </a:pPr>
            <a:r>
              <a:rPr lang="en-GB" dirty="0" smtClean="0"/>
              <a:t> Rational-Emotive Behavioural Therapy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4" y="274638"/>
            <a:ext cx="8929718" cy="1143000"/>
          </a:xfrm>
        </p:spPr>
        <p:txBody>
          <a:bodyPr>
            <a:normAutofit fontScale="90000"/>
          </a:bodyPr>
          <a:lstStyle/>
          <a:p>
            <a:r>
              <a:rPr lang="en-GB" dirty="0" smtClean="0"/>
              <a:t>Quick recap of the cognitive approach – </a:t>
            </a:r>
            <a:r>
              <a:rPr lang="en-GB" sz="4000" b="1" dirty="0" smtClean="0"/>
              <a:t>what can you remember?</a:t>
            </a:r>
            <a:endParaRPr lang="en-US" sz="4000" b="1"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428596" y="1571612"/>
            <a:ext cx="8358246" cy="10715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dirty="0" smtClean="0"/>
              <a:t>Errors in thinking </a:t>
            </a:r>
          </a:p>
          <a:p>
            <a:pPr algn="ctr"/>
            <a:r>
              <a:rPr lang="en-GB" sz="2800" i="1" dirty="0" smtClean="0"/>
              <a:t>stimulus and response</a:t>
            </a:r>
            <a:endParaRPr lang="en-US" sz="2800" i="1" dirty="0"/>
          </a:p>
        </p:txBody>
      </p:sp>
      <p:sp>
        <p:nvSpPr>
          <p:cNvPr id="6" name="Rounded Rectangle 5"/>
          <p:cNvSpPr/>
          <p:nvPr/>
        </p:nvSpPr>
        <p:spPr>
          <a:xfrm>
            <a:off x="428596" y="2786058"/>
            <a:ext cx="8358246" cy="107157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GB" sz="2400" dirty="0" smtClean="0"/>
              <a:t>Cognitive Bias – </a:t>
            </a:r>
          </a:p>
          <a:p>
            <a:pPr algn="ctr"/>
            <a:r>
              <a:rPr lang="en-GB" sz="2400" dirty="0" smtClean="0"/>
              <a:t>Minimisation, maximisation, all or nothing, selective abstraction</a:t>
            </a:r>
            <a:endParaRPr lang="en-US" sz="2400" dirty="0"/>
          </a:p>
        </p:txBody>
      </p:sp>
      <p:sp>
        <p:nvSpPr>
          <p:cNvPr id="7" name="Rounded Rectangle 6"/>
          <p:cNvSpPr/>
          <p:nvPr/>
        </p:nvSpPr>
        <p:spPr>
          <a:xfrm>
            <a:off x="428596" y="4000504"/>
            <a:ext cx="8358246" cy="10715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2400" dirty="0" smtClean="0"/>
              <a:t>Negative Triad – </a:t>
            </a:r>
          </a:p>
          <a:p>
            <a:pPr algn="ctr"/>
            <a:r>
              <a:rPr lang="en-GB" sz="2400" dirty="0" smtClean="0"/>
              <a:t>Negative thinking of self, world and future</a:t>
            </a:r>
            <a:endParaRPr lang="en-US" sz="2400" dirty="0"/>
          </a:p>
        </p:txBody>
      </p:sp>
      <p:sp>
        <p:nvSpPr>
          <p:cNvPr id="8" name="Rounded Rectangle 7"/>
          <p:cNvSpPr/>
          <p:nvPr/>
        </p:nvSpPr>
        <p:spPr>
          <a:xfrm>
            <a:off x="428596" y="5286388"/>
            <a:ext cx="8358246" cy="10715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800" dirty="0" smtClean="0"/>
              <a:t>Investigated using experiments (comparing cognitive therapies with other therapies)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357158" y="1000108"/>
            <a:ext cx="8501122" cy="278608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dirty="0" smtClean="0"/>
              <a:t>If the cognitive approach believes that all abnormalities are the result of errors in thinking between a stimulus and response – what treatments do you think the approach would use to treat disorders?</a:t>
            </a:r>
          </a:p>
          <a:p>
            <a:pPr algn="ctr"/>
            <a:r>
              <a:rPr lang="en-GB" sz="2800" dirty="0" smtClean="0"/>
              <a:t>(Or, what would the treatments focus on ?)</a:t>
            </a:r>
            <a:endParaRPr lang="en-US" sz="2800" dirty="0" smtClean="0"/>
          </a:p>
        </p:txBody>
      </p:sp>
      <p:sp>
        <p:nvSpPr>
          <p:cNvPr id="5" name="Rectangle 4"/>
          <p:cNvSpPr/>
          <p:nvPr/>
        </p:nvSpPr>
        <p:spPr>
          <a:xfrm>
            <a:off x="285720" y="4357694"/>
            <a:ext cx="8501122" cy="17145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t>Modifying thinking!!!</a:t>
            </a: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CBT –</a:t>
            </a:r>
            <a:r>
              <a:rPr lang="en-GB" dirty="0" smtClean="0"/>
              <a:t> </a:t>
            </a:r>
            <a:br>
              <a:rPr lang="en-GB" dirty="0" smtClean="0"/>
            </a:br>
            <a:r>
              <a:rPr lang="en-GB" i="1" dirty="0" smtClean="0"/>
              <a:t>how it works</a:t>
            </a:r>
            <a:endParaRPr lang="en-US" i="1" dirty="0"/>
          </a:p>
        </p:txBody>
      </p:sp>
      <p:sp>
        <p:nvSpPr>
          <p:cNvPr id="3" name="Content Placeholder 2"/>
          <p:cNvSpPr>
            <a:spLocks noGrp="1"/>
          </p:cNvSpPr>
          <p:nvPr>
            <p:ph idx="1"/>
          </p:nvPr>
        </p:nvSpPr>
        <p:spPr/>
        <p:txBody>
          <a:bodyPr/>
          <a:lstStyle/>
          <a:p>
            <a:endParaRPr lang="en-US" dirty="0"/>
          </a:p>
        </p:txBody>
      </p:sp>
      <p:sp>
        <p:nvSpPr>
          <p:cNvPr id="5" name="Rounded Rectangle 4"/>
          <p:cNvSpPr/>
          <p:nvPr/>
        </p:nvSpPr>
        <p:spPr>
          <a:xfrm>
            <a:off x="285720" y="1428736"/>
            <a:ext cx="8501122"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t>Used for depression and some anxiety disorders</a:t>
            </a:r>
            <a:endParaRPr lang="en-US" sz="2800" dirty="0"/>
          </a:p>
        </p:txBody>
      </p:sp>
      <p:sp>
        <p:nvSpPr>
          <p:cNvPr id="6" name="Rounded Rectangle 5"/>
          <p:cNvSpPr/>
          <p:nvPr/>
        </p:nvSpPr>
        <p:spPr>
          <a:xfrm>
            <a:off x="285720" y="4786322"/>
            <a:ext cx="8501122" cy="1928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400" dirty="0" smtClean="0"/>
              <a:t>Ellis’ REBT is based on the idea that problems are the result of </a:t>
            </a:r>
            <a:r>
              <a:rPr lang="en-GB" sz="2400" i="1" dirty="0" smtClean="0"/>
              <a:t>irrational thinking</a:t>
            </a:r>
            <a:endParaRPr lang="en-GB" sz="2400" dirty="0" smtClean="0"/>
          </a:p>
          <a:p>
            <a:r>
              <a:rPr lang="en-GB" sz="2400" dirty="0" smtClean="0"/>
              <a:t>Incorporates the </a:t>
            </a:r>
            <a:r>
              <a:rPr lang="en-GB" sz="2400" b="1" dirty="0" smtClean="0"/>
              <a:t>ABC model</a:t>
            </a:r>
            <a:r>
              <a:rPr lang="en-GB" sz="2400" dirty="0" smtClean="0"/>
              <a:t> to demonstrate that beliefs are the main influence behind emotional well-being</a:t>
            </a:r>
            <a:endParaRPr lang="en-GB" sz="2400" b="1" dirty="0" smtClean="0"/>
          </a:p>
        </p:txBody>
      </p:sp>
      <p:sp>
        <p:nvSpPr>
          <p:cNvPr id="7" name="Rounded Rectangle 6"/>
          <p:cNvSpPr/>
          <p:nvPr/>
        </p:nvSpPr>
        <p:spPr>
          <a:xfrm>
            <a:off x="285720" y="2643182"/>
            <a:ext cx="8501122" cy="1928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en-GB" sz="2400" dirty="0" smtClean="0"/>
              <a:t> Aims to challenge irrational/maladaptive thoughts</a:t>
            </a:r>
          </a:p>
          <a:p>
            <a:pPr>
              <a:buFont typeface="Arial" pitchFamily="34" charset="0"/>
              <a:buChar char="•"/>
            </a:pPr>
            <a:r>
              <a:rPr lang="en-GB" sz="2400" dirty="0" smtClean="0"/>
              <a:t> Replace irrational thoughts with rational ones</a:t>
            </a:r>
          </a:p>
          <a:p>
            <a:pPr>
              <a:buFont typeface="Arial" pitchFamily="34" charset="0"/>
              <a:buChar char="•"/>
            </a:pPr>
            <a:r>
              <a:rPr lang="en-GB" sz="2400" dirty="0" smtClean="0"/>
              <a:t> Ellis’ – Rational-Emotive Behavioural Therapy</a:t>
            </a:r>
          </a:p>
        </p:txBody>
      </p:sp>
      <p:pic>
        <p:nvPicPr>
          <p:cNvPr id="19466" name="Picture 10" descr="Man Gears In Head Thinking Animated Clipart">
            <a:hlinkClick r:id="rId2"/>
          </p:cNvPr>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7286650" y="3071815"/>
            <a:ext cx="1143002" cy="11430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ABCDE Model REBT Animated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554391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ABC model – before REBT</a:t>
            </a:r>
            <a:endParaRPr lang="en-GB" dirty="0"/>
          </a:p>
        </p:txBody>
      </p:sp>
      <p:graphicFrame>
        <p:nvGraphicFramePr>
          <p:cNvPr id="4" name="Content Placeholder 3"/>
          <p:cNvGraphicFramePr>
            <a:graphicFrameLocks noGrp="1"/>
          </p:cNvGraphicFramePr>
          <p:nvPr>
            <p:ph idx="1"/>
          </p:nvPr>
        </p:nvGraphicFramePr>
        <p:xfrm>
          <a:off x="500034" y="642918"/>
          <a:ext cx="8229600" cy="2525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428596" y="2786058"/>
            <a:ext cx="8358246" cy="1928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Ellis believes that </a:t>
            </a:r>
            <a:r>
              <a:rPr lang="en-GB" sz="2400" i="1" u="sng" dirty="0" smtClean="0"/>
              <a:t>activating events</a:t>
            </a:r>
            <a:r>
              <a:rPr lang="en-GB" sz="2400" u="sng" dirty="0" smtClean="0"/>
              <a:t> </a:t>
            </a:r>
            <a:r>
              <a:rPr lang="en-GB" sz="2400" dirty="0" smtClean="0"/>
              <a:t>in an individual’s life have </a:t>
            </a:r>
            <a:r>
              <a:rPr lang="en-GB" sz="2400" i="1" u="sng" dirty="0" smtClean="0"/>
              <a:t>consequences</a:t>
            </a:r>
            <a:r>
              <a:rPr lang="en-GB" sz="2400" dirty="0" smtClean="0"/>
              <a:t> such as feelings and actions. However, these consequences are affected by </a:t>
            </a:r>
            <a:r>
              <a:rPr lang="en-GB" sz="2400" i="1" u="sng" dirty="0" smtClean="0"/>
              <a:t>beliefs</a:t>
            </a:r>
            <a:r>
              <a:rPr lang="en-GB" sz="2400" dirty="0" smtClean="0"/>
              <a:t> about these events</a:t>
            </a:r>
            <a:endParaRPr lang="en-GB" sz="2400" dirty="0"/>
          </a:p>
        </p:txBody>
      </p:sp>
      <p:graphicFrame>
        <p:nvGraphicFramePr>
          <p:cNvPr id="6" name="Content Placeholder 3"/>
          <p:cNvGraphicFramePr>
            <a:graphicFrameLocks/>
          </p:cNvGraphicFramePr>
          <p:nvPr/>
        </p:nvGraphicFramePr>
        <p:xfrm>
          <a:off x="500034" y="4786323"/>
          <a:ext cx="8229600" cy="1857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REBT –</a:t>
            </a:r>
            <a:r>
              <a:rPr lang="en-GB" dirty="0" smtClean="0"/>
              <a:t> </a:t>
            </a:r>
            <a:br>
              <a:rPr lang="en-GB" dirty="0" smtClean="0"/>
            </a:br>
            <a:r>
              <a:rPr lang="en-GB" i="1" dirty="0" smtClean="0"/>
              <a:t>how it works</a:t>
            </a:r>
            <a:endParaRPr lang="en-US" i="1" dirty="0"/>
          </a:p>
        </p:txBody>
      </p:sp>
      <p:sp>
        <p:nvSpPr>
          <p:cNvPr id="7" name="Rounded Rectangle 6"/>
          <p:cNvSpPr/>
          <p:nvPr/>
        </p:nvSpPr>
        <p:spPr>
          <a:xfrm>
            <a:off x="285720" y="1500174"/>
            <a:ext cx="8501122"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en-GB" sz="2400" dirty="0" smtClean="0"/>
              <a:t>Ellis believes that irrational and self-defecting thoughts should be challenged</a:t>
            </a:r>
          </a:p>
          <a:p>
            <a:pPr>
              <a:buFont typeface="Arial" pitchFamily="34" charset="0"/>
              <a:buChar char="•"/>
            </a:pPr>
            <a:r>
              <a:rPr lang="en-GB" sz="2400" dirty="0" smtClean="0"/>
              <a:t>The therapy is focussed on designing a new </a:t>
            </a:r>
          </a:p>
          <a:p>
            <a:r>
              <a:rPr lang="en-GB" sz="2400" dirty="0" smtClean="0"/>
              <a:t>beliefs system – allowing the individual to </a:t>
            </a:r>
          </a:p>
          <a:p>
            <a:r>
              <a:rPr lang="en-GB" sz="2400" dirty="0" smtClean="0"/>
              <a:t>interpret situations in a more realistic and </a:t>
            </a:r>
          </a:p>
          <a:p>
            <a:r>
              <a:rPr lang="en-GB" sz="2400" dirty="0" smtClean="0"/>
              <a:t>positive way</a:t>
            </a:r>
          </a:p>
        </p:txBody>
      </p:sp>
      <p:pic>
        <p:nvPicPr>
          <p:cNvPr id="19466" name="Picture 10" descr="Man Gears In Head Thinking Animated Clipart">
            <a:hlinkClick r:id="rId2"/>
          </p:cNvPr>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7286650" y="3071815"/>
            <a:ext cx="1143002" cy="1143003"/>
          </a:xfrm>
          <a:prstGeom prst="rect">
            <a:avLst/>
          </a:prstGeom>
          <a:noFill/>
        </p:spPr>
      </p:pic>
      <p:graphicFrame>
        <p:nvGraphicFramePr>
          <p:cNvPr id="10" name="Content Placeholder 9"/>
          <p:cNvGraphicFramePr>
            <a:graphicFrameLocks noGrp="1"/>
          </p:cNvGraphicFramePr>
          <p:nvPr>
            <p:ph idx="1"/>
          </p:nvPr>
        </p:nvGraphicFramePr>
        <p:xfrm>
          <a:off x="457200" y="4286256"/>
          <a:ext cx="8229600" cy="2197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Worksheet</a:t>
            </a:r>
            <a:endParaRPr lang="en-GB" dirty="0"/>
          </a:p>
        </p:txBody>
      </p:sp>
      <p:sp>
        <p:nvSpPr>
          <p:cNvPr id="3" name="Content Placeholder 2"/>
          <p:cNvSpPr>
            <a:spLocks noGrp="1"/>
          </p:cNvSpPr>
          <p:nvPr>
            <p:ph idx="1"/>
          </p:nvPr>
        </p:nvSpPr>
        <p:spPr/>
        <p:txBody>
          <a:bodyPr/>
          <a:lstStyle/>
          <a:p>
            <a:endParaRPr lang="en-GB"/>
          </a:p>
        </p:txBody>
      </p:sp>
      <p:sp>
        <p:nvSpPr>
          <p:cNvPr id="4" name="Isosceles Triangle 3"/>
          <p:cNvSpPr/>
          <p:nvPr/>
        </p:nvSpPr>
        <p:spPr>
          <a:xfrm>
            <a:off x="3329862" y="45379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3329862" y="29537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entagon 5"/>
          <p:cNvSpPr/>
          <p:nvPr/>
        </p:nvSpPr>
        <p:spPr>
          <a:xfrm rot="16200000">
            <a:off x="3653898" y="52760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llate 6"/>
          <p:cNvSpPr/>
          <p:nvPr/>
        </p:nvSpPr>
        <p:spPr>
          <a:xfrm>
            <a:off x="3275856" y="29177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8" name="TextBox 7"/>
          <p:cNvSpPr txBox="1"/>
          <p:nvPr/>
        </p:nvSpPr>
        <p:spPr>
          <a:xfrm>
            <a:off x="3853516" y="3133804"/>
            <a:ext cx="1184941" cy="369332"/>
          </a:xfrm>
          <a:prstGeom prst="rect">
            <a:avLst/>
          </a:prstGeom>
          <a:noFill/>
        </p:spPr>
        <p:txBody>
          <a:bodyPr wrap="none" rtlCol="0">
            <a:spAutoFit/>
          </a:bodyPr>
          <a:lstStyle/>
          <a:p>
            <a:pPr algn="ctr"/>
            <a:r>
              <a:rPr lang="en-GB" dirty="0" smtClean="0"/>
              <a:t>5 minutes</a:t>
            </a:r>
            <a:endParaRPr lang="en-GB" dirty="0"/>
          </a:p>
        </p:txBody>
      </p:sp>
      <p:sp>
        <p:nvSpPr>
          <p:cNvPr id="9" name="Text Box 5"/>
          <p:cNvSpPr txBox="1">
            <a:spLocks noChangeArrowheads="1"/>
          </p:cNvSpPr>
          <p:nvPr/>
        </p:nvSpPr>
        <p:spPr bwMode="auto">
          <a:xfrm>
            <a:off x="3810986" y="5294044"/>
            <a:ext cx="1270000" cy="823912"/>
          </a:xfrm>
          <a:prstGeom prst="rect">
            <a:avLst/>
          </a:prstGeom>
          <a:noFill/>
          <a:ln w="9525">
            <a:noFill/>
            <a:miter lim="800000"/>
            <a:headEnd/>
            <a:tailEnd/>
          </a:ln>
          <a:effectLst/>
        </p:spPr>
        <p:txBody>
          <a:bodyPr wrap="none">
            <a:spAutoFit/>
          </a:bodyPr>
          <a:lstStyle/>
          <a:p>
            <a:r>
              <a:rPr lang="en-GB" sz="4800" dirty="0"/>
              <a:t>End</a:t>
            </a:r>
          </a:p>
        </p:txBody>
      </p:sp>
    </p:spTree>
    <p:extLst>
      <p:ext uri="{BB962C8B-B14F-4D97-AF65-F5344CB8AC3E}">
        <p14:creationId xmlns:p14="http://schemas.microsoft.com/office/powerpoint/2010/main" val="10727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3000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Ideas</a:t>
            </a:r>
            <a:endParaRPr lang="en-GB" dirty="0"/>
          </a:p>
        </p:txBody>
      </p:sp>
      <p:sp>
        <p:nvSpPr>
          <p:cNvPr id="5" name="Cloud Callout 4"/>
          <p:cNvSpPr/>
          <p:nvPr/>
        </p:nvSpPr>
        <p:spPr>
          <a:xfrm>
            <a:off x="1857356" y="1500174"/>
            <a:ext cx="6000792" cy="42148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200" dirty="0" smtClean="0"/>
              <a:t>Abnormalities are the result of errors in </a:t>
            </a:r>
          </a:p>
          <a:p>
            <a:pPr algn="ctr">
              <a:buNone/>
            </a:pPr>
            <a:r>
              <a:rPr lang="en-GB" sz="3200" dirty="0" smtClean="0"/>
              <a:t>thinking</a:t>
            </a:r>
          </a:p>
        </p:txBody>
      </p:sp>
      <p:sp>
        <p:nvSpPr>
          <p:cNvPr id="6" name="Right Arrow 5"/>
          <p:cNvSpPr/>
          <p:nvPr/>
        </p:nvSpPr>
        <p:spPr>
          <a:xfrm>
            <a:off x="428596" y="3071810"/>
            <a:ext cx="3000396" cy="142876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Thinking between stimulus and response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REBT – how it works</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357158" y="1428736"/>
            <a:ext cx="8501122"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The first part of the therapy is confrontational – with the aim of the therapist persuading the client that their beliefs are irrational and the cause of their emotional turmoil</a:t>
            </a:r>
            <a:endParaRPr lang="en-GB" sz="2000" dirty="0"/>
          </a:p>
        </p:txBody>
      </p:sp>
      <p:sp>
        <p:nvSpPr>
          <p:cNvPr id="6" name="Rounded Rectangle 5"/>
          <p:cNvSpPr/>
          <p:nvPr/>
        </p:nvSpPr>
        <p:spPr>
          <a:xfrm>
            <a:off x="357158" y="2928934"/>
            <a:ext cx="8501122" cy="1143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000" dirty="0" smtClean="0"/>
              <a:t>The clients beliefs are constantly challenged (cognitive element)</a:t>
            </a:r>
          </a:p>
        </p:txBody>
      </p:sp>
      <p:sp>
        <p:nvSpPr>
          <p:cNvPr id="7" name="Rounded Rectangle 6"/>
          <p:cNvSpPr/>
          <p:nvPr/>
        </p:nvSpPr>
        <p:spPr>
          <a:xfrm>
            <a:off x="357158" y="4143380"/>
            <a:ext cx="8501122" cy="11430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sz="2000" dirty="0" smtClean="0"/>
          </a:p>
          <a:p>
            <a:r>
              <a:rPr lang="en-GB" sz="2000" dirty="0" smtClean="0"/>
              <a:t>The client is given homework to make them face up to their irrational beliefs in everyday life to ultimately change their behaviour (behavioural element) </a:t>
            </a:r>
          </a:p>
          <a:p>
            <a:endParaRPr lang="en-GB" sz="2000" dirty="0"/>
          </a:p>
        </p:txBody>
      </p:sp>
      <p:sp>
        <p:nvSpPr>
          <p:cNvPr id="8" name="Rounded Rectangle 7"/>
          <p:cNvSpPr/>
          <p:nvPr/>
        </p:nvSpPr>
        <p:spPr>
          <a:xfrm>
            <a:off x="357158" y="5357826"/>
            <a:ext cx="8501122" cy="11430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000" dirty="0" smtClean="0"/>
              <a:t>The eventual goal is full acceptance of the new, rational beliefs</a:t>
            </a:r>
            <a:endParaRPr lang="en-GB" sz="2000" dirty="0"/>
          </a:p>
        </p:txBody>
      </p:sp>
      <p:sp>
        <p:nvSpPr>
          <p:cNvPr id="9" name="Oval 8"/>
          <p:cNvSpPr/>
          <p:nvPr/>
        </p:nvSpPr>
        <p:spPr>
          <a:xfrm>
            <a:off x="771484" y="1417638"/>
            <a:ext cx="8001056" cy="4500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smtClean="0"/>
              <a:t>E.G – someone with OCD who has to turn a light switch on and off 30 times before leaving a room because they fear something awful will happen to them if they don’t. The person is taught to challenge this belief and then change their behaviour to match their new belief</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941"/>
            <a:ext cx="7886700" cy="994172"/>
          </a:xfrm>
        </p:spPr>
        <p:txBody>
          <a:bodyPr>
            <a:normAutofit fontScale="90000"/>
          </a:bodyPr>
          <a:lstStyle/>
          <a:p>
            <a:r>
              <a:rPr lang="en-GB" i="1" dirty="0" smtClean="0">
                <a:latin typeface="Comic Sans MS" panose="030F0702030302020204" pitchFamily="66" charset="0"/>
              </a:rPr>
              <a:t>Cognitive treatments for Depression - REBT</a:t>
            </a:r>
            <a:endParaRPr lang="en-GB" i="1" dirty="0">
              <a:latin typeface="Comic Sans MS" panose="030F0702030302020204" pitchFamily="66" charset="0"/>
            </a:endParaRPr>
          </a:p>
        </p:txBody>
      </p:sp>
      <p:graphicFrame>
        <p:nvGraphicFramePr>
          <p:cNvPr id="6" name="Content Placeholder 5"/>
          <p:cNvGraphicFramePr>
            <a:graphicFrameLocks noGrp="1"/>
          </p:cNvGraphicFramePr>
          <p:nvPr>
            <p:ph idx="1"/>
            <p:extLst/>
          </p:nvPr>
        </p:nvGraphicFramePr>
        <p:xfrm>
          <a:off x="609860" y="1399751"/>
          <a:ext cx="7886700" cy="2304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p:cNvGraphicFramePr>
            <a:graphicFrameLocks/>
          </p:cNvGraphicFramePr>
          <p:nvPr>
            <p:extLst/>
          </p:nvPr>
        </p:nvGraphicFramePr>
        <p:xfrm>
          <a:off x="609860" y="3703790"/>
          <a:ext cx="7886700" cy="23040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ounded Rectangle 7"/>
          <p:cNvSpPr/>
          <p:nvPr/>
        </p:nvSpPr>
        <p:spPr>
          <a:xfrm>
            <a:off x="112734" y="1540880"/>
            <a:ext cx="7177414" cy="20217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en-GB" dirty="0" smtClean="0">
                <a:solidFill>
                  <a:prstClr val="white"/>
                </a:solidFill>
                <a:latin typeface="Comic Sans MS" panose="030F0702030302020204" pitchFamily="66" charset="0"/>
              </a:rPr>
              <a:t>Ellis emphasised that it’s not the activating event that causes the unproductive consequences, instead it’s the belief system in place that determines that consequence experienced by the individual. The therapy, therefore focusses on challenging/disputing these beliefs and replacing them with effective, rational beliefs.</a:t>
            </a:r>
          </a:p>
          <a:p>
            <a:pPr algn="ctr" defTabSz="685800"/>
            <a:endParaRPr lang="en-GB" dirty="0">
              <a:solidFill>
                <a:prstClr val="white"/>
              </a:solidFill>
              <a:latin typeface="Comic Sans MS" panose="030F0702030302020204" pitchFamily="66" charset="0"/>
            </a:endParaRPr>
          </a:p>
        </p:txBody>
      </p:sp>
      <p:sp>
        <p:nvSpPr>
          <p:cNvPr id="9" name="Rounded Rectangle 8"/>
          <p:cNvSpPr/>
          <p:nvPr/>
        </p:nvSpPr>
        <p:spPr>
          <a:xfrm>
            <a:off x="964503" y="3617280"/>
            <a:ext cx="7828769" cy="20217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defTabSz="685800">
              <a:buFontTx/>
              <a:buAutoNum type="arabicPeriod"/>
            </a:pPr>
            <a:r>
              <a:rPr lang="en-GB" sz="2100" b="1" dirty="0">
                <a:solidFill>
                  <a:prstClr val="white"/>
                </a:solidFill>
                <a:latin typeface="Comic Sans MS" panose="030F0702030302020204" pitchFamily="66" charset="0"/>
              </a:rPr>
              <a:t>Logical</a:t>
            </a:r>
            <a:r>
              <a:rPr lang="en-GB" sz="2100" dirty="0">
                <a:solidFill>
                  <a:prstClr val="white"/>
                </a:solidFill>
                <a:latin typeface="Comic Sans MS" panose="030F0702030302020204" pitchFamily="66" charset="0"/>
              </a:rPr>
              <a:t> disputing – Does is make sense?</a:t>
            </a:r>
          </a:p>
          <a:p>
            <a:pPr marL="342900" indent="-342900" algn="ctr" defTabSz="685800">
              <a:buFontTx/>
              <a:buAutoNum type="arabicPeriod"/>
            </a:pPr>
            <a:r>
              <a:rPr lang="en-GB" sz="2100" b="1" dirty="0">
                <a:solidFill>
                  <a:prstClr val="white"/>
                </a:solidFill>
                <a:latin typeface="Comic Sans MS" panose="030F0702030302020204" pitchFamily="66" charset="0"/>
              </a:rPr>
              <a:t>Empirical</a:t>
            </a:r>
            <a:r>
              <a:rPr lang="en-GB" sz="2100" dirty="0">
                <a:solidFill>
                  <a:prstClr val="white"/>
                </a:solidFill>
                <a:latin typeface="Comic Sans MS" panose="030F0702030302020204" pitchFamily="66" charset="0"/>
              </a:rPr>
              <a:t> disputing – Is there any evidence?</a:t>
            </a:r>
          </a:p>
          <a:p>
            <a:pPr marL="342900" indent="-342900" algn="ctr" defTabSz="685800">
              <a:buFontTx/>
              <a:buAutoNum type="arabicPeriod"/>
            </a:pPr>
            <a:r>
              <a:rPr lang="en-GB" sz="2100" b="1" dirty="0">
                <a:solidFill>
                  <a:prstClr val="white"/>
                </a:solidFill>
                <a:latin typeface="Comic Sans MS" panose="030F0702030302020204" pitchFamily="66" charset="0"/>
              </a:rPr>
              <a:t>Pragmatic</a:t>
            </a:r>
            <a:r>
              <a:rPr lang="en-GB" sz="2100" dirty="0">
                <a:solidFill>
                  <a:prstClr val="white"/>
                </a:solidFill>
                <a:latin typeface="Comic Sans MS" panose="030F0702030302020204" pitchFamily="66" charset="0"/>
              </a:rPr>
              <a:t> disputing – Is the belief helpful?</a:t>
            </a:r>
          </a:p>
          <a:p>
            <a:pPr marL="342900" indent="-342900" algn="ctr" defTabSz="685800">
              <a:buFontTx/>
              <a:buAutoNum type="arabicPeriod"/>
            </a:pPr>
            <a:endParaRPr lang="en-GB" sz="2100" dirty="0">
              <a:solidFill>
                <a:prstClr val="white"/>
              </a:solidFill>
              <a:latin typeface="Comic Sans MS" panose="030F0702030302020204" pitchFamily="66" charset="0"/>
            </a:endParaRPr>
          </a:p>
          <a:p>
            <a:pPr algn="ctr" defTabSz="685800"/>
            <a:r>
              <a:rPr lang="en-GB" sz="2100" i="1" dirty="0">
                <a:solidFill>
                  <a:prstClr val="white"/>
                </a:solidFill>
                <a:latin typeface="Comic Sans MS" panose="030F0702030302020204" pitchFamily="66" charset="0"/>
              </a:rPr>
              <a:t>This process helps a patient from </a:t>
            </a:r>
            <a:r>
              <a:rPr lang="en-GB" sz="2100" i="1" dirty="0" err="1">
                <a:solidFill>
                  <a:prstClr val="white"/>
                </a:solidFill>
                <a:latin typeface="Comic Sans MS" panose="030F0702030302020204" pitchFamily="66" charset="0"/>
              </a:rPr>
              <a:t>catastrophising</a:t>
            </a:r>
            <a:r>
              <a:rPr lang="en-GB" sz="2100" i="1" dirty="0">
                <a:solidFill>
                  <a:prstClr val="white"/>
                </a:solidFill>
                <a:latin typeface="Comic Sans MS" panose="030F0702030302020204" pitchFamily="66" charset="0"/>
              </a:rPr>
              <a:t> to a more rational interpretation of events</a:t>
            </a:r>
          </a:p>
        </p:txBody>
      </p:sp>
    </p:spTree>
    <p:extLst>
      <p:ext uri="{BB962C8B-B14F-4D97-AF65-F5344CB8AC3E}">
        <p14:creationId xmlns:p14="http://schemas.microsoft.com/office/powerpoint/2010/main" val="944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1"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2" fill="hold" grpId="1"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1+ppt_w/2"/>
                                          </p:val>
                                        </p:tav>
                                      </p:tavLst>
                                    </p:anim>
                                    <p:anim calcmode="lin" valueType="num">
                                      <p:cBhvr additive="base">
                                        <p:cTn id="23" dur="500"/>
                                        <p:tgtEl>
                                          <p:spTgt spid="7"/>
                                        </p:tgtEl>
                                        <p:attrNameLst>
                                          <p:attrName>ppt_y</p:attrName>
                                        </p:attrNameLst>
                                      </p:cBhvr>
                                      <p:tavLst>
                                        <p:tav tm="0">
                                          <p:val>
                                            <p:strVal val="ppt_y"/>
                                          </p:val>
                                        </p:tav>
                                        <p:tav tm="100000">
                                          <p:val>
                                            <p:strVal val="ppt_y"/>
                                          </p:val>
                                        </p:tav>
                                      </p:tavLst>
                                    </p:anim>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Graphic spid="7" grpId="1">
        <p:bldAsOne/>
      </p:bldGraphic>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Teacher and Student</a:t>
            </a:r>
            <a:endParaRPr lang="en-GB" dirty="0"/>
          </a:p>
        </p:txBody>
      </p:sp>
      <p:sp>
        <p:nvSpPr>
          <p:cNvPr id="3" name="Content Placeholder 2"/>
          <p:cNvSpPr>
            <a:spLocks noGrp="1"/>
          </p:cNvSpPr>
          <p:nvPr>
            <p:ph idx="1"/>
          </p:nvPr>
        </p:nvSpPr>
        <p:spPr>
          <a:xfrm>
            <a:off x="4932040" y="1772816"/>
            <a:ext cx="3816424" cy="4404147"/>
          </a:xfrm>
        </p:spPr>
        <p:txBody>
          <a:bodyPr/>
          <a:lstStyle/>
          <a:p>
            <a:pPr marL="0" indent="0">
              <a:buNone/>
            </a:pPr>
            <a:r>
              <a:rPr lang="en-GB" dirty="0" smtClean="0"/>
              <a:t>Label yourself A &amp; B, A’s will be the teacher and B’s will be the student.</a:t>
            </a:r>
          </a:p>
          <a:p>
            <a:pPr marL="0" indent="0">
              <a:buNone/>
            </a:pPr>
            <a:endParaRPr lang="en-GB" dirty="0"/>
          </a:p>
          <a:p>
            <a:pPr marL="0" indent="0">
              <a:buNone/>
            </a:pPr>
            <a:r>
              <a:rPr lang="en-GB" dirty="0" smtClean="0"/>
              <a:t>You will be given 3 new terms that you have to teach your student. </a:t>
            </a:r>
          </a:p>
          <a:p>
            <a:pPr marL="0" indent="0">
              <a:buNone/>
            </a:pPr>
            <a:endParaRPr lang="en-GB" dirty="0"/>
          </a:p>
          <a:p>
            <a:pPr marL="0" indent="0">
              <a:buNone/>
            </a:pPr>
            <a:r>
              <a:rPr lang="en-GB" dirty="0" smtClean="0"/>
              <a:t>Make sure they understand fully, you will be tested on this knowledge after.</a:t>
            </a:r>
            <a:endParaRPr lang="en-GB" dirty="0"/>
          </a:p>
        </p:txBody>
      </p:sp>
      <p:pic>
        <p:nvPicPr>
          <p:cNvPr id="1026" name="Picture 2" descr="Image result for teacher and stud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1718917"/>
            <a:ext cx="4536504" cy="4458045"/>
          </a:xfrm>
          <a:prstGeom prst="rect">
            <a:avLst/>
          </a:prstGeom>
          <a:noFill/>
          <a:extLst>
            <a:ext uri="{909E8E84-426E-40DD-AFC4-6F175D3DCCD1}">
              <a14:hiddenFill xmlns:a14="http://schemas.microsoft.com/office/drawing/2010/main">
                <a:solidFill>
                  <a:srgbClr val="FFFFFF"/>
                </a:solidFill>
              </a14:hiddenFill>
            </a:ext>
          </a:extLst>
        </p:spPr>
      </p:pic>
      <p:pic>
        <p:nvPicPr>
          <p:cNvPr id="5"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3822403" y="6660926"/>
            <a:ext cx="144016" cy="144016"/>
          </a:xfrm>
          <a:prstGeom prst="rect">
            <a:avLst/>
          </a:prstGeom>
        </p:spPr>
      </p:pic>
      <p:sp>
        <p:nvSpPr>
          <p:cNvPr id="6" name="Rectangle 5"/>
          <p:cNvSpPr>
            <a:spLocks noChangeArrowheads="1"/>
          </p:cNvSpPr>
          <p:nvPr/>
        </p:nvSpPr>
        <p:spPr bwMode="auto">
          <a:xfrm>
            <a:off x="330473" y="6620383"/>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7" name="Rectangle 6"/>
          <p:cNvSpPr>
            <a:spLocks noChangeArrowheads="1"/>
          </p:cNvSpPr>
          <p:nvPr/>
        </p:nvSpPr>
        <p:spPr bwMode="auto">
          <a:xfrm>
            <a:off x="330473" y="6620383"/>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8" name="Text Box 5"/>
          <p:cNvSpPr txBox="1">
            <a:spLocks noChangeArrowheads="1"/>
          </p:cNvSpPr>
          <p:nvPr/>
        </p:nvSpPr>
        <p:spPr bwMode="auto">
          <a:xfrm>
            <a:off x="3203848" y="5765006"/>
            <a:ext cx="1270000" cy="823912"/>
          </a:xfrm>
          <a:prstGeom prst="rect">
            <a:avLst/>
          </a:prstGeom>
          <a:noFill/>
          <a:ln w="9525">
            <a:noFill/>
            <a:miter lim="800000"/>
            <a:headEnd/>
            <a:tailEnd/>
          </a:ln>
          <a:effectLst/>
        </p:spPr>
        <p:txBody>
          <a:bodyPr wrap="none">
            <a:spAutoFit/>
          </a:bodyPr>
          <a:lstStyle/>
          <a:p>
            <a:r>
              <a:rPr lang="en-GB" sz="4800" dirty="0"/>
              <a:t>End</a:t>
            </a:r>
          </a:p>
        </p:txBody>
      </p:sp>
      <p:pic>
        <p:nvPicPr>
          <p:cNvPr id="9" name="MS910219404[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cstate="print"/>
          <a:stretch>
            <a:fillRect/>
          </a:stretch>
        </p:blipFill>
        <p:spPr>
          <a:xfrm>
            <a:off x="7956686" y="661270"/>
            <a:ext cx="244475" cy="244475"/>
          </a:xfrm>
          <a:prstGeom prst="rect">
            <a:avLst/>
          </a:prstGeom>
        </p:spPr>
      </p:pic>
      <p:sp>
        <p:nvSpPr>
          <p:cNvPr id="10" name="Rectangle 63"/>
          <p:cNvSpPr>
            <a:spLocks noChangeArrowheads="1"/>
          </p:cNvSpPr>
          <p:nvPr/>
        </p:nvSpPr>
        <p:spPr bwMode="auto">
          <a:xfrm>
            <a:off x="6588224" y="282999"/>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11" name="Rectangle 64"/>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12" name="Rectangle 65"/>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13" name="Rectangle 66"/>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14" name="Rectangle 67"/>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15" name="Rectangle 68"/>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16" name="Rectangle 69"/>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17" name="Rectangle 7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18" name="Rectangle 71"/>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19" name="Rectangle 72"/>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20" name="Rectangle 73"/>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21" name="Rectangle 74"/>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22" name="Rectangle 75"/>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23" name="Rectangle 76"/>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24" name="Rectangle 77"/>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25" name="Rectangle 78"/>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26" name="Rectangle 79"/>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27" name="Rectangle 8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28" name="Rectangle 81"/>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29" name="Rectangle 82"/>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0" name="Rectangle 83"/>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1" name="Rectangle 84"/>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2" name="Rectangle 85"/>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3" name="Rectangle 86"/>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4" name="Rectangle 87"/>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5" name="Rectangle 88"/>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6" name="Rectangle 89"/>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7" name="Rectangle 9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8" name="Rectangle 91"/>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9" name="Rectangle 92"/>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40" name="Rectangle 93"/>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41" name="Rectangle 94"/>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42" name="Rectangle 95"/>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43" name="Rectangle 96"/>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44" name="Rectangle 97"/>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45" name="Rectangle 98"/>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46" name="Rectangle 99"/>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47" name="Rectangle 10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48" name="Rectangle 101"/>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49" name="Rectangle 102"/>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50" name="Rectangle 103"/>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51" name="Rectangle 104"/>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52" name="Rectangle 105"/>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53" name="Rectangle 106"/>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54" name="Rectangle 107"/>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55" name="Rectangle 108"/>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56" name="Rectangle 109"/>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57" name="Rectangle 11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58" name="Rectangle 111"/>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59" name="Rectangle 112"/>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60" name="Rectangle 113"/>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61" name="Rectangle 114"/>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62" name="Rectangle 115"/>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63" name="Rectangle 116"/>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64" name="Rectangle 117"/>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65" name="Rectangle 118"/>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66" name="Rectangle 119"/>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67" name="Rectangle 12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68" name="Rectangle 121"/>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69" name="Rectangle 122"/>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70" name="Rectangle 123"/>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71" name="Rectangle 70"/>
          <p:cNvSpPr>
            <a:spLocks noChangeArrowheads="1"/>
          </p:cNvSpPr>
          <p:nvPr/>
        </p:nvSpPr>
        <p:spPr bwMode="auto">
          <a:xfrm>
            <a:off x="6588224" y="282999"/>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1:00</a:t>
            </a:r>
            <a:endParaRPr lang="en-GB" sz="6600" dirty="0"/>
          </a:p>
        </p:txBody>
      </p:sp>
    </p:spTree>
    <p:extLst>
      <p:ext uri="{BB962C8B-B14F-4D97-AF65-F5344CB8AC3E}">
        <p14:creationId xmlns:p14="http://schemas.microsoft.com/office/powerpoint/2010/main" val="37814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00"/>
                                        <p:tgtEl>
                                          <p:spTgt spid="6"/>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5"/>
                                        </p:tgtEl>
                                      </p:cBhvr>
                                    </p:cmd>
                                  </p:childTnLst>
                                </p:cTn>
                              </p:par>
                              <p:par>
                                <p:cTn id="13" presetID="1" presetClass="mediacall" presetSubtype="0" fill="hold" nodeType="withEffect">
                                  <p:stCondLst>
                                    <p:cond delay="0"/>
                                  </p:stCondLst>
                                  <p:childTnLst>
                                    <p:cmd type="call" cmd="playFrom(0.0)">
                                      <p:cBhvr>
                                        <p:cTn id="14" dur="942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6" restart="whenNotActive" fill="hold" evtFilter="cancelBubble" nodeType="interactiveSeq">
                <p:stCondLst>
                  <p:cond evt="onClick" delay="0">
                    <p:tgtEl>
                      <p:spTgt spid="71"/>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100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10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grpId="0" nodeType="afterEffect">
                                  <p:stCondLst>
                                    <p:cond delay="100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10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grpId="0" nodeType="afterEffect">
                                  <p:stCondLst>
                                    <p:cond delay="100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6000"/>
                            </p:stCondLst>
                            <p:childTnLst>
                              <p:par>
                                <p:cTn id="42" presetID="1" presetClass="entr" presetSubtype="0" fill="hold" grpId="0" nodeType="afterEffect">
                                  <p:stCondLst>
                                    <p:cond delay="1000"/>
                                  </p:stCondLst>
                                  <p:childTnLst>
                                    <p:set>
                                      <p:cBhvr>
                                        <p:cTn id="43" dur="1" fill="hold">
                                          <p:stCondLst>
                                            <p:cond delay="0"/>
                                          </p:stCondLst>
                                        </p:cTn>
                                        <p:tgtEl>
                                          <p:spTgt spid="17"/>
                                        </p:tgtEl>
                                        <p:attrNameLst>
                                          <p:attrName>style.visibility</p:attrName>
                                        </p:attrNameLst>
                                      </p:cBhvr>
                                      <p:to>
                                        <p:strVal val="visible"/>
                                      </p:to>
                                    </p:set>
                                  </p:childTnLst>
                                </p:cTn>
                              </p:par>
                            </p:childTnLst>
                          </p:cTn>
                        </p:par>
                        <p:par>
                          <p:cTn id="44" fill="hold">
                            <p:stCondLst>
                              <p:cond delay="7000"/>
                            </p:stCondLst>
                            <p:childTnLst>
                              <p:par>
                                <p:cTn id="45" presetID="1" presetClass="entr" presetSubtype="0" fill="hold" grpId="0" nodeType="afterEffect">
                                  <p:stCondLst>
                                    <p:cond delay="1000"/>
                                  </p:stCondLst>
                                  <p:childTnLst>
                                    <p:set>
                                      <p:cBhvr>
                                        <p:cTn id="46" dur="1" fill="hold">
                                          <p:stCondLst>
                                            <p:cond delay="0"/>
                                          </p:stCondLst>
                                        </p:cTn>
                                        <p:tgtEl>
                                          <p:spTgt spid="18"/>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0"/>
                                          </p:stCondLst>
                                        </p:cTn>
                                        <p:tgtEl>
                                          <p:spTgt spid="19"/>
                                        </p:tgtEl>
                                        <p:attrNameLst>
                                          <p:attrName>style.visibility</p:attrName>
                                        </p:attrNameLst>
                                      </p:cBhvr>
                                      <p:to>
                                        <p:strVal val="visible"/>
                                      </p:to>
                                    </p:set>
                                  </p:childTnLst>
                                </p:cTn>
                              </p:par>
                            </p:childTnLst>
                          </p:cTn>
                        </p:par>
                        <p:par>
                          <p:cTn id="50" fill="hold">
                            <p:stCondLst>
                              <p:cond delay="9000"/>
                            </p:stCondLst>
                            <p:childTnLst>
                              <p:par>
                                <p:cTn id="51" presetID="1" presetClass="entr" presetSubtype="0" fill="hold" grpId="0" nodeType="afterEffect">
                                  <p:stCondLst>
                                    <p:cond delay="100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10000"/>
                            </p:stCondLst>
                            <p:childTnLst>
                              <p:par>
                                <p:cTn id="54" presetID="1" presetClass="entr" presetSubtype="0" fill="hold" grpId="0" nodeType="afterEffect">
                                  <p:stCondLst>
                                    <p:cond delay="1000"/>
                                  </p:stCondLst>
                                  <p:childTnLst>
                                    <p:set>
                                      <p:cBhvr>
                                        <p:cTn id="55" dur="1" fill="hold">
                                          <p:stCondLst>
                                            <p:cond delay="0"/>
                                          </p:stCondLst>
                                        </p:cTn>
                                        <p:tgtEl>
                                          <p:spTgt spid="21"/>
                                        </p:tgtEl>
                                        <p:attrNameLst>
                                          <p:attrName>style.visibility</p:attrName>
                                        </p:attrNameLst>
                                      </p:cBhvr>
                                      <p:to>
                                        <p:strVal val="visible"/>
                                      </p:to>
                                    </p:set>
                                  </p:childTnLst>
                                </p:cTn>
                              </p:par>
                            </p:childTnLst>
                          </p:cTn>
                        </p:par>
                        <p:par>
                          <p:cTn id="56" fill="hold">
                            <p:stCondLst>
                              <p:cond delay="11000"/>
                            </p:stCondLst>
                            <p:childTnLst>
                              <p:par>
                                <p:cTn id="57" presetID="1" presetClass="entr" presetSubtype="0" fill="hold" grpId="0" nodeType="afterEffect">
                                  <p:stCondLst>
                                    <p:cond delay="1000"/>
                                  </p:stCondLst>
                                  <p:childTnLst>
                                    <p:set>
                                      <p:cBhvr>
                                        <p:cTn id="58" dur="1" fill="hold">
                                          <p:stCondLst>
                                            <p:cond delay="0"/>
                                          </p:stCondLst>
                                        </p:cTn>
                                        <p:tgtEl>
                                          <p:spTgt spid="22"/>
                                        </p:tgtEl>
                                        <p:attrNameLst>
                                          <p:attrName>style.visibility</p:attrName>
                                        </p:attrNameLst>
                                      </p:cBhvr>
                                      <p:to>
                                        <p:strVal val="visible"/>
                                      </p:to>
                                    </p:set>
                                  </p:childTnLst>
                                </p:cTn>
                              </p:par>
                            </p:childTnLst>
                          </p:cTn>
                        </p:par>
                        <p:par>
                          <p:cTn id="59" fill="hold">
                            <p:stCondLst>
                              <p:cond delay="12000"/>
                            </p:stCondLst>
                            <p:childTnLst>
                              <p:par>
                                <p:cTn id="60" presetID="1" presetClass="entr" presetSubtype="0" fill="hold" grpId="0" nodeType="afterEffect">
                                  <p:stCondLst>
                                    <p:cond delay="1000"/>
                                  </p:stCondLst>
                                  <p:childTnLst>
                                    <p:set>
                                      <p:cBhvr>
                                        <p:cTn id="61" dur="1" fill="hold">
                                          <p:stCondLst>
                                            <p:cond delay="0"/>
                                          </p:stCondLst>
                                        </p:cTn>
                                        <p:tgtEl>
                                          <p:spTgt spid="23"/>
                                        </p:tgtEl>
                                        <p:attrNameLst>
                                          <p:attrName>style.visibility</p:attrName>
                                        </p:attrNameLst>
                                      </p:cBhvr>
                                      <p:to>
                                        <p:strVal val="visible"/>
                                      </p:to>
                                    </p:set>
                                  </p:childTnLst>
                                </p:cTn>
                              </p:par>
                            </p:childTnLst>
                          </p:cTn>
                        </p:par>
                        <p:par>
                          <p:cTn id="62" fill="hold">
                            <p:stCondLst>
                              <p:cond delay="13000"/>
                            </p:stCondLst>
                            <p:childTnLst>
                              <p:par>
                                <p:cTn id="63" presetID="1" presetClass="entr" presetSubtype="0" fill="hold" grpId="0" nodeType="afterEffect">
                                  <p:stCondLst>
                                    <p:cond delay="1000"/>
                                  </p:stCondLst>
                                  <p:childTnLst>
                                    <p:set>
                                      <p:cBhvr>
                                        <p:cTn id="64" dur="1" fill="hold">
                                          <p:stCondLst>
                                            <p:cond delay="0"/>
                                          </p:stCondLst>
                                        </p:cTn>
                                        <p:tgtEl>
                                          <p:spTgt spid="24"/>
                                        </p:tgtEl>
                                        <p:attrNameLst>
                                          <p:attrName>style.visibility</p:attrName>
                                        </p:attrNameLst>
                                      </p:cBhvr>
                                      <p:to>
                                        <p:strVal val="visible"/>
                                      </p:to>
                                    </p:set>
                                  </p:childTnLst>
                                </p:cTn>
                              </p:par>
                            </p:childTnLst>
                          </p:cTn>
                        </p:par>
                        <p:par>
                          <p:cTn id="65" fill="hold">
                            <p:stCondLst>
                              <p:cond delay="14000"/>
                            </p:stCondLst>
                            <p:childTnLst>
                              <p:par>
                                <p:cTn id="66" presetID="1" presetClass="entr" presetSubtype="0" fill="hold" grpId="0" nodeType="afterEffect">
                                  <p:stCondLst>
                                    <p:cond delay="1000"/>
                                  </p:stCondLst>
                                  <p:childTnLst>
                                    <p:set>
                                      <p:cBhvr>
                                        <p:cTn id="67" dur="1" fill="hold">
                                          <p:stCondLst>
                                            <p:cond delay="0"/>
                                          </p:stCondLst>
                                        </p:cTn>
                                        <p:tgtEl>
                                          <p:spTgt spid="25"/>
                                        </p:tgtEl>
                                        <p:attrNameLst>
                                          <p:attrName>style.visibility</p:attrName>
                                        </p:attrNameLst>
                                      </p:cBhvr>
                                      <p:to>
                                        <p:strVal val="visible"/>
                                      </p:to>
                                    </p:set>
                                  </p:childTnLst>
                                </p:cTn>
                              </p:par>
                            </p:childTnLst>
                          </p:cTn>
                        </p:par>
                        <p:par>
                          <p:cTn id="68" fill="hold">
                            <p:stCondLst>
                              <p:cond delay="15000"/>
                            </p:stCondLst>
                            <p:childTnLst>
                              <p:par>
                                <p:cTn id="69" presetID="1" presetClass="entr" presetSubtype="0" fill="hold" grpId="0" nodeType="afterEffect">
                                  <p:stCondLst>
                                    <p:cond delay="1000"/>
                                  </p:stCondLst>
                                  <p:childTnLst>
                                    <p:set>
                                      <p:cBhvr>
                                        <p:cTn id="70" dur="1" fill="hold">
                                          <p:stCondLst>
                                            <p:cond delay="0"/>
                                          </p:stCondLst>
                                        </p:cTn>
                                        <p:tgtEl>
                                          <p:spTgt spid="26"/>
                                        </p:tgtEl>
                                        <p:attrNameLst>
                                          <p:attrName>style.visibility</p:attrName>
                                        </p:attrNameLst>
                                      </p:cBhvr>
                                      <p:to>
                                        <p:strVal val="visible"/>
                                      </p:to>
                                    </p:set>
                                  </p:childTnLst>
                                </p:cTn>
                              </p:par>
                            </p:childTnLst>
                          </p:cTn>
                        </p:par>
                        <p:par>
                          <p:cTn id="71" fill="hold">
                            <p:stCondLst>
                              <p:cond delay="16000"/>
                            </p:stCondLst>
                            <p:childTnLst>
                              <p:par>
                                <p:cTn id="72" presetID="1" presetClass="entr" presetSubtype="0" fill="hold" grpId="0" nodeType="afterEffect">
                                  <p:stCondLst>
                                    <p:cond delay="1000"/>
                                  </p:stCondLst>
                                  <p:childTnLst>
                                    <p:set>
                                      <p:cBhvr>
                                        <p:cTn id="73" dur="1" fill="hold">
                                          <p:stCondLst>
                                            <p:cond delay="0"/>
                                          </p:stCondLst>
                                        </p:cTn>
                                        <p:tgtEl>
                                          <p:spTgt spid="27"/>
                                        </p:tgtEl>
                                        <p:attrNameLst>
                                          <p:attrName>style.visibility</p:attrName>
                                        </p:attrNameLst>
                                      </p:cBhvr>
                                      <p:to>
                                        <p:strVal val="visible"/>
                                      </p:to>
                                    </p:set>
                                  </p:childTnLst>
                                </p:cTn>
                              </p:par>
                            </p:childTnLst>
                          </p:cTn>
                        </p:par>
                        <p:par>
                          <p:cTn id="74" fill="hold">
                            <p:stCondLst>
                              <p:cond delay="17000"/>
                            </p:stCondLst>
                            <p:childTnLst>
                              <p:par>
                                <p:cTn id="75" presetID="1" presetClass="entr" presetSubtype="0" fill="hold" grpId="0" nodeType="afterEffect">
                                  <p:stCondLst>
                                    <p:cond delay="1000"/>
                                  </p:stCondLst>
                                  <p:childTnLst>
                                    <p:set>
                                      <p:cBhvr>
                                        <p:cTn id="76" dur="1" fill="hold">
                                          <p:stCondLst>
                                            <p:cond delay="0"/>
                                          </p:stCondLst>
                                        </p:cTn>
                                        <p:tgtEl>
                                          <p:spTgt spid="28"/>
                                        </p:tgtEl>
                                        <p:attrNameLst>
                                          <p:attrName>style.visibility</p:attrName>
                                        </p:attrNameLst>
                                      </p:cBhvr>
                                      <p:to>
                                        <p:strVal val="visible"/>
                                      </p:to>
                                    </p:set>
                                  </p:childTnLst>
                                </p:cTn>
                              </p:par>
                            </p:childTnLst>
                          </p:cTn>
                        </p:par>
                        <p:par>
                          <p:cTn id="77" fill="hold">
                            <p:stCondLst>
                              <p:cond delay="18000"/>
                            </p:stCondLst>
                            <p:childTnLst>
                              <p:par>
                                <p:cTn id="78" presetID="1" presetClass="entr" presetSubtype="0" fill="hold" grpId="0" nodeType="afterEffect">
                                  <p:stCondLst>
                                    <p:cond delay="1000"/>
                                  </p:stCondLst>
                                  <p:childTnLst>
                                    <p:set>
                                      <p:cBhvr>
                                        <p:cTn id="79" dur="1" fill="hold">
                                          <p:stCondLst>
                                            <p:cond delay="0"/>
                                          </p:stCondLst>
                                        </p:cTn>
                                        <p:tgtEl>
                                          <p:spTgt spid="29"/>
                                        </p:tgtEl>
                                        <p:attrNameLst>
                                          <p:attrName>style.visibility</p:attrName>
                                        </p:attrNameLst>
                                      </p:cBhvr>
                                      <p:to>
                                        <p:strVal val="visible"/>
                                      </p:to>
                                    </p:set>
                                  </p:childTnLst>
                                </p:cTn>
                              </p:par>
                            </p:childTnLst>
                          </p:cTn>
                        </p:par>
                        <p:par>
                          <p:cTn id="80" fill="hold">
                            <p:stCondLst>
                              <p:cond delay="19000"/>
                            </p:stCondLst>
                            <p:childTnLst>
                              <p:par>
                                <p:cTn id="81" presetID="1" presetClass="entr" presetSubtype="0" fill="hold" grpId="0" nodeType="afterEffect">
                                  <p:stCondLst>
                                    <p:cond delay="1000"/>
                                  </p:stCondLst>
                                  <p:childTnLst>
                                    <p:set>
                                      <p:cBhvr>
                                        <p:cTn id="82" dur="1" fill="hold">
                                          <p:stCondLst>
                                            <p:cond delay="0"/>
                                          </p:stCondLst>
                                        </p:cTn>
                                        <p:tgtEl>
                                          <p:spTgt spid="30"/>
                                        </p:tgtEl>
                                        <p:attrNameLst>
                                          <p:attrName>style.visibility</p:attrName>
                                        </p:attrNameLst>
                                      </p:cBhvr>
                                      <p:to>
                                        <p:strVal val="visible"/>
                                      </p:to>
                                    </p:set>
                                  </p:childTnLst>
                                </p:cTn>
                              </p:par>
                            </p:childTnLst>
                          </p:cTn>
                        </p:par>
                        <p:par>
                          <p:cTn id="83" fill="hold">
                            <p:stCondLst>
                              <p:cond delay="20000"/>
                            </p:stCondLst>
                            <p:childTnLst>
                              <p:par>
                                <p:cTn id="84" presetID="1" presetClass="entr" presetSubtype="0" fill="hold" grpId="0" nodeType="afterEffect">
                                  <p:stCondLst>
                                    <p:cond delay="1000"/>
                                  </p:stCondLst>
                                  <p:childTnLst>
                                    <p:set>
                                      <p:cBhvr>
                                        <p:cTn id="85" dur="1" fill="hold">
                                          <p:stCondLst>
                                            <p:cond delay="0"/>
                                          </p:stCondLst>
                                        </p:cTn>
                                        <p:tgtEl>
                                          <p:spTgt spid="31"/>
                                        </p:tgtEl>
                                        <p:attrNameLst>
                                          <p:attrName>style.visibility</p:attrName>
                                        </p:attrNameLst>
                                      </p:cBhvr>
                                      <p:to>
                                        <p:strVal val="visible"/>
                                      </p:to>
                                    </p:set>
                                  </p:childTnLst>
                                </p:cTn>
                              </p:par>
                            </p:childTnLst>
                          </p:cTn>
                        </p:par>
                        <p:par>
                          <p:cTn id="86" fill="hold">
                            <p:stCondLst>
                              <p:cond delay="21000"/>
                            </p:stCondLst>
                            <p:childTnLst>
                              <p:par>
                                <p:cTn id="87" presetID="1" presetClass="entr" presetSubtype="0" fill="hold" grpId="0" nodeType="afterEffect">
                                  <p:stCondLst>
                                    <p:cond delay="1000"/>
                                  </p:stCondLst>
                                  <p:childTnLst>
                                    <p:set>
                                      <p:cBhvr>
                                        <p:cTn id="88" dur="1" fill="hold">
                                          <p:stCondLst>
                                            <p:cond delay="0"/>
                                          </p:stCondLst>
                                        </p:cTn>
                                        <p:tgtEl>
                                          <p:spTgt spid="32"/>
                                        </p:tgtEl>
                                        <p:attrNameLst>
                                          <p:attrName>style.visibility</p:attrName>
                                        </p:attrNameLst>
                                      </p:cBhvr>
                                      <p:to>
                                        <p:strVal val="visible"/>
                                      </p:to>
                                    </p:set>
                                  </p:childTnLst>
                                </p:cTn>
                              </p:par>
                            </p:childTnLst>
                          </p:cTn>
                        </p:par>
                        <p:par>
                          <p:cTn id="89" fill="hold">
                            <p:stCondLst>
                              <p:cond delay="22000"/>
                            </p:stCondLst>
                            <p:childTnLst>
                              <p:par>
                                <p:cTn id="90" presetID="1" presetClass="entr" presetSubtype="0" fill="hold" grpId="0" nodeType="afterEffect">
                                  <p:stCondLst>
                                    <p:cond delay="1000"/>
                                  </p:stCondLst>
                                  <p:childTnLst>
                                    <p:set>
                                      <p:cBhvr>
                                        <p:cTn id="91" dur="1" fill="hold">
                                          <p:stCondLst>
                                            <p:cond delay="0"/>
                                          </p:stCondLst>
                                        </p:cTn>
                                        <p:tgtEl>
                                          <p:spTgt spid="33"/>
                                        </p:tgtEl>
                                        <p:attrNameLst>
                                          <p:attrName>style.visibility</p:attrName>
                                        </p:attrNameLst>
                                      </p:cBhvr>
                                      <p:to>
                                        <p:strVal val="visible"/>
                                      </p:to>
                                    </p:set>
                                  </p:childTnLst>
                                </p:cTn>
                              </p:par>
                            </p:childTnLst>
                          </p:cTn>
                        </p:par>
                        <p:par>
                          <p:cTn id="92" fill="hold">
                            <p:stCondLst>
                              <p:cond delay="23000"/>
                            </p:stCondLst>
                            <p:childTnLst>
                              <p:par>
                                <p:cTn id="93" presetID="1" presetClass="entr" presetSubtype="0" fill="hold" grpId="0" nodeType="afterEffect">
                                  <p:stCondLst>
                                    <p:cond delay="1000"/>
                                  </p:stCondLst>
                                  <p:childTnLst>
                                    <p:set>
                                      <p:cBhvr>
                                        <p:cTn id="94" dur="1" fill="hold">
                                          <p:stCondLst>
                                            <p:cond delay="0"/>
                                          </p:stCondLst>
                                        </p:cTn>
                                        <p:tgtEl>
                                          <p:spTgt spid="34"/>
                                        </p:tgtEl>
                                        <p:attrNameLst>
                                          <p:attrName>style.visibility</p:attrName>
                                        </p:attrNameLst>
                                      </p:cBhvr>
                                      <p:to>
                                        <p:strVal val="visible"/>
                                      </p:to>
                                    </p:set>
                                  </p:childTnLst>
                                </p:cTn>
                              </p:par>
                            </p:childTnLst>
                          </p:cTn>
                        </p:par>
                        <p:par>
                          <p:cTn id="95" fill="hold">
                            <p:stCondLst>
                              <p:cond delay="24000"/>
                            </p:stCondLst>
                            <p:childTnLst>
                              <p:par>
                                <p:cTn id="96" presetID="1" presetClass="entr" presetSubtype="0" fill="hold" grpId="0" nodeType="afterEffect">
                                  <p:stCondLst>
                                    <p:cond delay="1000"/>
                                  </p:stCondLst>
                                  <p:childTnLst>
                                    <p:set>
                                      <p:cBhvr>
                                        <p:cTn id="97" dur="1" fill="hold">
                                          <p:stCondLst>
                                            <p:cond delay="0"/>
                                          </p:stCondLst>
                                        </p:cTn>
                                        <p:tgtEl>
                                          <p:spTgt spid="35"/>
                                        </p:tgtEl>
                                        <p:attrNameLst>
                                          <p:attrName>style.visibility</p:attrName>
                                        </p:attrNameLst>
                                      </p:cBhvr>
                                      <p:to>
                                        <p:strVal val="visible"/>
                                      </p:to>
                                    </p:set>
                                  </p:childTnLst>
                                </p:cTn>
                              </p:par>
                            </p:childTnLst>
                          </p:cTn>
                        </p:par>
                        <p:par>
                          <p:cTn id="98" fill="hold">
                            <p:stCondLst>
                              <p:cond delay="25000"/>
                            </p:stCondLst>
                            <p:childTnLst>
                              <p:par>
                                <p:cTn id="99" presetID="1" presetClass="entr" presetSubtype="0" fill="hold" grpId="0" nodeType="afterEffect">
                                  <p:stCondLst>
                                    <p:cond delay="1000"/>
                                  </p:stCondLst>
                                  <p:childTnLst>
                                    <p:set>
                                      <p:cBhvr>
                                        <p:cTn id="100" dur="1" fill="hold">
                                          <p:stCondLst>
                                            <p:cond delay="0"/>
                                          </p:stCondLst>
                                        </p:cTn>
                                        <p:tgtEl>
                                          <p:spTgt spid="36"/>
                                        </p:tgtEl>
                                        <p:attrNameLst>
                                          <p:attrName>style.visibility</p:attrName>
                                        </p:attrNameLst>
                                      </p:cBhvr>
                                      <p:to>
                                        <p:strVal val="visible"/>
                                      </p:to>
                                    </p:set>
                                  </p:childTnLst>
                                </p:cTn>
                              </p:par>
                            </p:childTnLst>
                          </p:cTn>
                        </p:par>
                        <p:par>
                          <p:cTn id="101" fill="hold">
                            <p:stCondLst>
                              <p:cond delay="26000"/>
                            </p:stCondLst>
                            <p:childTnLst>
                              <p:par>
                                <p:cTn id="102" presetID="1" presetClass="entr" presetSubtype="0" fill="hold" grpId="0" nodeType="afterEffect">
                                  <p:stCondLst>
                                    <p:cond delay="1000"/>
                                  </p:stCondLst>
                                  <p:childTnLst>
                                    <p:set>
                                      <p:cBhvr>
                                        <p:cTn id="103" dur="1" fill="hold">
                                          <p:stCondLst>
                                            <p:cond delay="0"/>
                                          </p:stCondLst>
                                        </p:cTn>
                                        <p:tgtEl>
                                          <p:spTgt spid="37"/>
                                        </p:tgtEl>
                                        <p:attrNameLst>
                                          <p:attrName>style.visibility</p:attrName>
                                        </p:attrNameLst>
                                      </p:cBhvr>
                                      <p:to>
                                        <p:strVal val="visible"/>
                                      </p:to>
                                    </p:set>
                                  </p:childTnLst>
                                </p:cTn>
                              </p:par>
                            </p:childTnLst>
                          </p:cTn>
                        </p:par>
                        <p:par>
                          <p:cTn id="104" fill="hold">
                            <p:stCondLst>
                              <p:cond delay="27000"/>
                            </p:stCondLst>
                            <p:childTnLst>
                              <p:par>
                                <p:cTn id="105" presetID="1" presetClass="entr" presetSubtype="0" fill="hold" grpId="0" nodeType="afterEffect">
                                  <p:stCondLst>
                                    <p:cond delay="1000"/>
                                  </p:stCondLst>
                                  <p:childTnLst>
                                    <p:set>
                                      <p:cBhvr>
                                        <p:cTn id="106" dur="1" fill="hold">
                                          <p:stCondLst>
                                            <p:cond delay="0"/>
                                          </p:stCondLst>
                                        </p:cTn>
                                        <p:tgtEl>
                                          <p:spTgt spid="38"/>
                                        </p:tgtEl>
                                        <p:attrNameLst>
                                          <p:attrName>style.visibility</p:attrName>
                                        </p:attrNameLst>
                                      </p:cBhvr>
                                      <p:to>
                                        <p:strVal val="visible"/>
                                      </p:to>
                                    </p:set>
                                  </p:childTnLst>
                                </p:cTn>
                              </p:par>
                            </p:childTnLst>
                          </p:cTn>
                        </p:par>
                        <p:par>
                          <p:cTn id="107" fill="hold">
                            <p:stCondLst>
                              <p:cond delay="28000"/>
                            </p:stCondLst>
                            <p:childTnLst>
                              <p:par>
                                <p:cTn id="108" presetID="1" presetClass="entr" presetSubtype="0" fill="hold" grpId="0" nodeType="afterEffect">
                                  <p:stCondLst>
                                    <p:cond delay="1000"/>
                                  </p:stCondLst>
                                  <p:childTnLst>
                                    <p:set>
                                      <p:cBhvr>
                                        <p:cTn id="109" dur="1" fill="hold">
                                          <p:stCondLst>
                                            <p:cond delay="0"/>
                                          </p:stCondLst>
                                        </p:cTn>
                                        <p:tgtEl>
                                          <p:spTgt spid="39"/>
                                        </p:tgtEl>
                                        <p:attrNameLst>
                                          <p:attrName>style.visibility</p:attrName>
                                        </p:attrNameLst>
                                      </p:cBhvr>
                                      <p:to>
                                        <p:strVal val="visible"/>
                                      </p:to>
                                    </p:set>
                                  </p:childTnLst>
                                </p:cTn>
                              </p:par>
                            </p:childTnLst>
                          </p:cTn>
                        </p:par>
                        <p:par>
                          <p:cTn id="110" fill="hold">
                            <p:stCondLst>
                              <p:cond delay="29000"/>
                            </p:stCondLst>
                            <p:childTnLst>
                              <p:par>
                                <p:cTn id="111" presetID="1" presetClass="entr" presetSubtype="0" fill="hold" grpId="0" nodeType="afterEffect">
                                  <p:stCondLst>
                                    <p:cond delay="1000"/>
                                  </p:stCondLst>
                                  <p:childTnLst>
                                    <p:set>
                                      <p:cBhvr>
                                        <p:cTn id="112" dur="1" fill="hold">
                                          <p:stCondLst>
                                            <p:cond delay="0"/>
                                          </p:stCondLst>
                                        </p:cTn>
                                        <p:tgtEl>
                                          <p:spTgt spid="40"/>
                                        </p:tgtEl>
                                        <p:attrNameLst>
                                          <p:attrName>style.visibility</p:attrName>
                                        </p:attrNameLst>
                                      </p:cBhvr>
                                      <p:to>
                                        <p:strVal val="visible"/>
                                      </p:to>
                                    </p:set>
                                  </p:childTnLst>
                                </p:cTn>
                              </p:par>
                            </p:childTnLst>
                          </p:cTn>
                        </p:par>
                        <p:par>
                          <p:cTn id="113" fill="hold">
                            <p:stCondLst>
                              <p:cond delay="30000"/>
                            </p:stCondLst>
                            <p:childTnLst>
                              <p:par>
                                <p:cTn id="114" presetID="1" presetClass="entr" presetSubtype="0" fill="hold" grpId="0" nodeType="afterEffect">
                                  <p:stCondLst>
                                    <p:cond delay="1000"/>
                                  </p:stCondLst>
                                  <p:childTnLst>
                                    <p:set>
                                      <p:cBhvr>
                                        <p:cTn id="115" dur="1" fill="hold">
                                          <p:stCondLst>
                                            <p:cond delay="0"/>
                                          </p:stCondLst>
                                        </p:cTn>
                                        <p:tgtEl>
                                          <p:spTgt spid="41"/>
                                        </p:tgtEl>
                                        <p:attrNameLst>
                                          <p:attrName>style.visibility</p:attrName>
                                        </p:attrNameLst>
                                      </p:cBhvr>
                                      <p:to>
                                        <p:strVal val="visible"/>
                                      </p:to>
                                    </p:set>
                                  </p:childTnLst>
                                </p:cTn>
                              </p:par>
                            </p:childTnLst>
                          </p:cTn>
                        </p:par>
                        <p:par>
                          <p:cTn id="116" fill="hold">
                            <p:stCondLst>
                              <p:cond delay="31000"/>
                            </p:stCondLst>
                            <p:childTnLst>
                              <p:par>
                                <p:cTn id="117" presetID="1" presetClass="entr" presetSubtype="0" fill="hold" grpId="0" nodeType="afterEffect">
                                  <p:stCondLst>
                                    <p:cond delay="1000"/>
                                  </p:stCondLst>
                                  <p:childTnLst>
                                    <p:set>
                                      <p:cBhvr>
                                        <p:cTn id="118" dur="1" fill="hold">
                                          <p:stCondLst>
                                            <p:cond delay="0"/>
                                          </p:stCondLst>
                                        </p:cTn>
                                        <p:tgtEl>
                                          <p:spTgt spid="42"/>
                                        </p:tgtEl>
                                        <p:attrNameLst>
                                          <p:attrName>style.visibility</p:attrName>
                                        </p:attrNameLst>
                                      </p:cBhvr>
                                      <p:to>
                                        <p:strVal val="visible"/>
                                      </p:to>
                                    </p:set>
                                  </p:childTnLst>
                                </p:cTn>
                              </p:par>
                            </p:childTnLst>
                          </p:cTn>
                        </p:par>
                        <p:par>
                          <p:cTn id="119" fill="hold">
                            <p:stCondLst>
                              <p:cond delay="32000"/>
                            </p:stCondLst>
                            <p:childTnLst>
                              <p:par>
                                <p:cTn id="120" presetID="1" presetClass="entr" presetSubtype="0" fill="hold" grpId="0" nodeType="afterEffect">
                                  <p:stCondLst>
                                    <p:cond delay="1000"/>
                                  </p:stCondLst>
                                  <p:childTnLst>
                                    <p:set>
                                      <p:cBhvr>
                                        <p:cTn id="121" dur="1" fill="hold">
                                          <p:stCondLst>
                                            <p:cond delay="0"/>
                                          </p:stCondLst>
                                        </p:cTn>
                                        <p:tgtEl>
                                          <p:spTgt spid="43"/>
                                        </p:tgtEl>
                                        <p:attrNameLst>
                                          <p:attrName>style.visibility</p:attrName>
                                        </p:attrNameLst>
                                      </p:cBhvr>
                                      <p:to>
                                        <p:strVal val="visible"/>
                                      </p:to>
                                    </p:set>
                                  </p:childTnLst>
                                </p:cTn>
                              </p:par>
                            </p:childTnLst>
                          </p:cTn>
                        </p:par>
                        <p:par>
                          <p:cTn id="122" fill="hold">
                            <p:stCondLst>
                              <p:cond delay="33000"/>
                            </p:stCondLst>
                            <p:childTnLst>
                              <p:par>
                                <p:cTn id="123" presetID="1" presetClass="entr" presetSubtype="0" fill="hold" grpId="0" nodeType="afterEffect">
                                  <p:stCondLst>
                                    <p:cond delay="1000"/>
                                  </p:stCondLst>
                                  <p:childTnLst>
                                    <p:set>
                                      <p:cBhvr>
                                        <p:cTn id="124" dur="1" fill="hold">
                                          <p:stCondLst>
                                            <p:cond delay="0"/>
                                          </p:stCondLst>
                                        </p:cTn>
                                        <p:tgtEl>
                                          <p:spTgt spid="44"/>
                                        </p:tgtEl>
                                        <p:attrNameLst>
                                          <p:attrName>style.visibility</p:attrName>
                                        </p:attrNameLst>
                                      </p:cBhvr>
                                      <p:to>
                                        <p:strVal val="visible"/>
                                      </p:to>
                                    </p:set>
                                  </p:childTnLst>
                                </p:cTn>
                              </p:par>
                            </p:childTnLst>
                          </p:cTn>
                        </p:par>
                        <p:par>
                          <p:cTn id="125" fill="hold">
                            <p:stCondLst>
                              <p:cond delay="34000"/>
                            </p:stCondLst>
                            <p:childTnLst>
                              <p:par>
                                <p:cTn id="126" presetID="1" presetClass="entr" presetSubtype="0" fill="hold" grpId="0" nodeType="afterEffect">
                                  <p:stCondLst>
                                    <p:cond delay="1000"/>
                                  </p:stCondLst>
                                  <p:childTnLst>
                                    <p:set>
                                      <p:cBhvr>
                                        <p:cTn id="127" dur="1" fill="hold">
                                          <p:stCondLst>
                                            <p:cond delay="0"/>
                                          </p:stCondLst>
                                        </p:cTn>
                                        <p:tgtEl>
                                          <p:spTgt spid="45"/>
                                        </p:tgtEl>
                                        <p:attrNameLst>
                                          <p:attrName>style.visibility</p:attrName>
                                        </p:attrNameLst>
                                      </p:cBhvr>
                                      <p:to>
                                        <p:strVal val="visible"/>
                                      </p:to>
                                    </p:set>
                                  </p:childTnLst>
                                </p:cTn>
                              </p:par>
                            </p:childTnLst>
                          </p:cTn>
                        </p:par>
                        <p:par>
                          <p:cTn id="128" fill="hold">
                            <p:stCondLst>
                              <p:cond delay="35000"/>
                            </p:stCondLst>
                            <p:childTnLst>
                              <p:par>
                                <p:cTn id="129" presetID="1" presetClass="entr" presetSubtype="0" fill="hold" grpId="0" nodeType="afterEffect">
                                  <p:stCondLst>
                                    <p:cond delay="1000"/>
                                  </p:stCondLst>
                                  <p:childTnLst>
                                    <p:set>
                                      <p:cBhvr>
                                        <p:cTn id="130" dur="1" fill="hold">
                                          <p:stCondLst>
                                            <p:cond delay="0"/>
                                          </p:stCondLst>
                                        </p:cTn>
                                        <p:tgtEl>
                                          <p:spTgt spid="46"/>
                                        </p:tgtEl>
                                        <p:attrNameLst>
                                          <p:attrName>style.visibility</p:attrName>
                                        </p:attrNameLst>
                                      </p:cBhvr>
                                      <p:to>
                                        <p:strVal val="visible"/>
                                      </p:to>
                                    </p:set>
                                  </p:childTnLst>
                                </p:cTn>
                              </p:par>
                            </p:childTnLst>
                          </p:cTn>
                        </p:par>
                        <p:par>
                          <p:cTn id="131" fill="hold">
                            <p:stCondLst>
                              <p:cond delay="36000"/>
                            </p:stCondLst>
                            <p:childTnLst>
                              <p:par>
                                <p:cTn id="132" presetID="1" presetClass="entr" presetSubtype="0" fill="hold" grpId="0" nodeType="afterEffect">
                                  <p:stCondLst>
                                    <p:cond delay="1000"/>
                                  </p:stCondLst>
                                  <p:childTnLst>
                                    <p:set>
                                      <p:cBhvr>
                                        <p:cTn id="133" dur="1" fill="hold">
                                          <p:stCondLst>
                                            <p:cond delay="0"/>
                                          </p:stCondLst>
                                        </p:cTn>
                                        <p:tgtEl>
                                          <p:spTgt spid="47"/>
                                        </p:tgtEl>
                                        <p:attrNameLst>
                                          <p:attrName>style.visibility</p:attrName>
                                        </p:attrNameLst>
                                      </p:cBhvr>
                                      <p:to>
                                        <p:strVal val="visible"/>
                                      </p:to>
                                    </p:set>
                                  </p:childTnLst>
                                </p:cTn>
                              </p:par>
                            </p:childTnLst>
                          </p:cTn>
                        </p:par>
                        <p:par>
                          <p:cTn id="134" fill="hold">
                            <p:stCondLst>
                              <p:cond delay="37000"/>
                            </p:stCondLst>
                            <p:childTnLst>
                              <p:par>
                                <p:cTn id="135" presetID="1" presetClass="entr" presetSubtype="0" fill="hold" grpId="0" nodeType="afterEffect">
                                  <p:stCondLst>
                                    <p:cond delay="1000"/>
                                  </p:stCondLst>
                                  <p:childTnLst>
                                    <p:set>
                                      <p:cBhvr>
                                        <p:cTn id="136" dur="1" fill="hold">
                                          <p:stCondLst>
                                            <p:cond delay="0"/>
                                          </p:stCondLst>
                                        </p:cTn>
                                        <p:tgtEl>
                                          <p:spTgt spid="48"/>
                                        </p:tgtEl>
                                        <p:attrNameLst>
                                          <p:attrName>style.visibility</p:attrName>
                                        </p:attrNameLst>
                                      </p:cBhvr>
                                      <p:to>
                                        <p:strVal val="visible"/>
                                      </p:to>
                                    </p:set>
                                  </p:childTnLst>
                                </p:cTn>
                              </p:par>
                            </p:childTnLst>
                          </p:cTn>
                        </p:par>
                        <p:par>
                          <p:cTn id="137" fill="hold">
                            <p:stCondLst>
                              <p:cond delay="38000"/>
                            </p:stCondLst>
                            <p:childTnLst>
                              <p:par>
                                <p:cTn id="138" presetID="1" presetClass="entr" presetSubtype="0" fill="hold" grpId="0" nodeType="afterEffect">
                                  <p:stCondLst>
                                    <p:cond delay="1000"/>
                                  </p:stCondLst>
                                  <p:childTnLst>
                                    <p:set>
                                      <p:cBhvr>
                                        <p:cTn id="139" dur="1" fill="hold">
                                          <p:stCondLst>
                                            <p:cond delay="0"/>
                                          </p:stCondLst>
                                        </p:cTn>
                                        <p:tgtEl>
                                          <p:spTgt spid="49"/>
                                        </p:tgtEl>
                                        <p:attrNameLst>
                                          <p:attrName>style.visibility</p:attrName>
                                        </p:attrNameLst>
                                      </p:cBhvr>
                                      <p:to>
                                        <p:strVal val="visible"/>
                                      </p:to>
                                    </p:set>
                                  </p:childTnLst>
                                </p:cTn>
                              </p:par>
                            </p:childTnLst>
                          </p:cTn>
                        </p:par>
                        <p:par>
                          <p:cTn id="140" fill="hold">
                            <p:stCondLst>
                              <p:cond delay="39000"/>
                            </p:stCondLst>
                            <p:childTnLst>
                              <p:par>
                                <p:cTn id="141" presetID="1" presetClass="entr" presetSubtype="0" fill="hold" grpId="0" nodeType="afterEffect">
                                  <p:stCondLst>
                                    <p:cond delay="1000"/>
                                  </p:stCondLst>
                                  <p:childTnLst>
                                    <p:set>
                                      <p:cBhvr>
                                        <p:cTn id="142" dur="1" fill="hold">
                                          <p:stCondLst>
                                            <p:cond delay="0"/>
                                          </p:stCondLst>
                                        </p:cTn>
                                        <p:tgtEl>
                                          <p:spTgt spid="50"/>
                                        </p:tgtEl>
                                        <p:attrNameLst>
                                          <p:attrName>style.visibility</p:attrName>
                                        </p:attrNameLst>
                                      </p:cBhvr>
                                      <p:to>
                                        <p:strVal val="visible"/>
                                      </p:to>
                                    </p:set>
                                  </p:childTnLst>
                                </p:cTn>
                              </p:par>
                            </p:childTnLst>
                          </p:cTn>
                        </p:par>
                        <p:par>
                          <p:cTn id="143" fill="hold">
                            <p:stCondLst>
                              <p:cond delay="40000"/>
                            </p:stCondLst>
                            <p:childTnLst>
                              <p:par>
                                <p:cTn id="144" presetID="1" presetClass="entr" presetSubtype="0" fill="hold" grpId="0" nodeType="afterEffect">
                                  <p:stCondLst>
                                    <p:cond delay="1000"/>
                                  </p:stCondLst>
                                  <p:childTnLst>
                                    <p:set>
                                      <p:cBhvr>
                                        <p:cTn id="145" dur="1" fill="hold">
                                          <p:stCondLst>
                                            <p:cond delay="0"/>
                                          </p:stCondLst>
                                        </p:cTn>
                                        <p:tgtEl>
                                          <p:spTgt spid="51"/>
                                        </p:tgtEl>
                                        <p:attrNameLst>
                                          <p:attrName>style.visibility</p:attrName>
                                        </p:attrNameLst>
                                      </p:cBhvr>
                                      <p:to>
                                        <p:strVal val="visible"/>
                                      </p:to>
                                    </p:set>
                                  </p:childTnLst>
                                </p:cTn>
                              </p:par>
                            </p:childTnLst>
                          </p:cTn>
                        </p:par>
                        <p:par>
                          <p:cTn id="146" fill="hold">
                            <p:stCondLst>
                              <p:cond delay="41000"/>
                            </p:stCondLst>
                            <p:childTnLst>
                              <p:par>
                                <p:cTn id="147" presetID="1" presetClass="entr" presetSubtype="0" fill="hold" grpId="0" nodeType="afterEffect">
                                  <p:stCondLst>
                                    <p:cond delay="1000"/>
                                  </p:stCondLst>
                                  <p:childTnLst>
                                    <p:set>
                                      <p:cBhvr>
                                        <p:cTn id="148" dur="1" fill="hold">
                                          <p:stCondLst>
                                            <p:cond delay="0"/>
                                          </p:stCondLst>
                                        </p:cTn>
                                        <p:tgtEl>
                                          <p:spTgt spid="52"/>
                                        </p:tgtEl>
                                        <p:attrNameLst>
                                          <p:attrName>style.visibility</p:attrName>
                                        </p:attrNameLst>
                                      </p:cBhvr>
                                      <p:to>
                                        <p:strVal val="visible"/>
                                      </p:to>
                                    </p:set>
                                  </p:childTnLst>
                                </p:cTn>
                              </p:par>
                            </p:childTnLst>
                          </p:cTn>
                        </p:par>
                        <p:par>
                          <p:cTn id="149" fill="hold">
                            <p:stCondLst>
                              <p:cond delay="42000"/>
                            </p:stCondLst>
                            <p:childTnLst>
                              <p:par>
                                <p:cTn id="150" presetID="1" presetClass="entr" presetSubtype="0" fill="hold" grpId="0" nodeType="afterEffect">
                                  <p:stCondLst>
                                    <p:cond delay="1000"/>
                                  </p:stCondLst>
                                  <p:childTnLst>
                                    <p:set>
                                      <p:cBhvr>
                                        <p:cTn id="151" dur="1" fill="hold">
                                          <p:stCondLst>
                                            <p:cond delay="0"/>
                                          </p:stCondLst>
                                        </p:cTn>
                                        <p:tgtEl>
                                          <p:spTgt spid="53"/>
                                        </p:tgtEl>
                                        <p:attrNameLst>
                                          <p:attrName>style.visibility</p:attrName>
                                        </p:attrNameLst>
                                      </p:cBhvr>
                                      <p:to>
                                        <p:strVal val="visible"/>
                                      </p:to>
                                    </p:set>
                                  </p:childTnLst>
                                </p:cTn>
                              </p:par>
                            </p:childTnLst>
                          </p:cTn>
                        </p:par>
                        <p:par>
                          <p:cTn id="152" fill="hold">
                            <p:stCondLst>
                              <p:cond delay="43000"/>
                            </p:stCondLst>
                            <p:childTnLst>
                              <p:par>
                                <p:cTn id="153" presetID="1" presetClass="entr" presetSubtype="0" fill="hold" grpId="0" nodeType="afterEffect">
                                  <p:stCondLst>
                                    <p:cond delay="1000"/>
                                  </p:stCondLst>
                                  <p:childTnLst>
                                    <p:set>
                                      <p:cBhvr>
                                        <p:cTn id="154" dur="1" fill="hold">
                                          <p:stCondLst>
                                            <p:cond delay="0"/>
                                          </p:stCondLst>
                                        </p:cTn>
                                        <p:tgtEl>
                                          <p:spTgt spid="54"/>
                                        </p:tgtEl>
                                        <p:attrNameLst>
                                          <p:attrName>style.visibility</p:attrName>
                                        </p:attrNameLst>
                                      </p:cBhvr>
                                      <p:to>
                                        <p:strVal val="visible"/>
                                      </p:to>
                                    </p:set>
                                  </p:childTnLst>
                                </p:cTn>
                              </p:par>
                            </p:childTnLst>
                          </p:cTn>
                        </p:par>
                        <p:par>
                          <p:cTn id="155" fill="hold">
                            <p:stCondLst>
                              <p:cond delay="44000"/>
                            </p:stCondLst>
                            <p:childTnLst>
                              <p:par>
                                <p:cTn id="156" presetID="1" presetClass="entr" presetSubtype="0" fill="hold" grpId="0" nodeType="afterEffect">
                                  <p:stCondLst>
                                    <p:cond delay="1000"/>
                                  </p:stCondLst>
                                  <p:childTnLst>
                                    <p:set>
                                      <p:cBhvr>
                                        <p:cTn id="157" dur="1" fill="hold">
                                          <p:stCondLst>
                                            <p:cond delay="0"/>
                                          </p:stCondLst>
                                        </p:cTn>
                                        <p:tgtEl>
                                          <p:spTgt spid="55"/>
                                        </p:tgtEl>
                                        <p:attrNameLst>
                                          <p:attrName>style.visibility</p:attrName>
                                        </p:attrNameLst>
                                      </p:cBhvr>
                                      <p:to>
                                        <p:strVal val="visible"/>
                                      </p:to>
                                    </p:set>
                                  </p:childTnLst>
                                </p:cTn>
                              </p:par>
                            </p:childTnLst>
                          </p:cTn>
                        </p:par>
                        <p:par>
                          <p:cTn id="158" fill="hold">
                            <p:stCondLst>
                              <p:cond delay="45000"/>
                            </p:stCondLst>
                            <p:childTnLst>
                              <p:par>
                                <p:cTn id="159" presetID="1" presetClass="entr" presetSubtype="0" fill="hold" grpId="0" nodeType="afterEffect">
                                  <p:stCondLst>
                                    <p:cond delay="1000"/>
                                  </p:stCondLst>
                                  <p:childTnLst>
                                    <p:set>
                                      <p:cBhvr>
                                        <p:cTn id="160" dur="1" fill="hold">
                                          <p:stCondLst>
                                            <p:cond delay="0"/>
                                          </p:stCondLst>
                                        </p:cTn>
                                        <p:tgtEl>
                                          <p:spTgt spid="56"/>
                                        </p:tgtEl>
                                        <p:attrNameLst>
                                          <p:attrName>style.visibility</p:attrName>
                                        </p:attrNameLst>
                                      </p:cBhvr>
                                      <p:to>
                                        <p:strVal val="visible"/>
                                      </p:to>
                                    </p:set>
                                  </p:childTnLst>
                                </p:cTn>
                              </p:par>
                            </p:childTnLst>
                          </p:cTn>
                        </p:par>
                        <p:par>
                          <p:cTn id="161" fill="hold">
                            <p:stCondLst>
                              <p:cond delay="46000"/>
                            </p:stCondLst>
                            <p:childTnLst>
                              <p:par>
                                <p:cTn id="162" presetID="1" presetClass="entr" presetSubtype="0" fill="hold" grpId="0" nodeType="afterEffect">
                                  <p:stCondLst>
                                    <p:cond delay="1000"/>
                                  </p:stCondLst>
                                  <p:childTnLst>
                                    <p:set>
                                      <p:cBhvr>
                                        <p:cTn id="163" dur="1" fill="hold">
                                          <p:stCondLst>
                                            <p:cond delay="0"/>
                                          </p:stCondLst>
                                        </p:cTn>
                                        <p:tgtEl>
                                          <p:spTgt spid="57"/>
                                        </p:tgtEl>
                                        <p:attrNameLst>
                                          <p:attrName>style.visibility</p:attrName>
                                        </p:attrNameLst>
                                      </p:cBhvr>
                                      <p:to>
                                        <p:strVal val="visible"/>
                                      </p:to>
                                    </p:set>
                                  </p:childTnLst>
                                </p:cTn>
                              </p:par>
                            </p:childTnLst>
                          </p:cTn>
                        </p:par>
                        <p:par>
                          <p:cTn id="164" fill="hold">
                            <p:stCondLst>
                              <p:cond delay="47000"/>
                            </p:stCondLst>
                            <p:childTnLst>
                              <p:par>
                                <p:cTn id="165" presetID="1" presetClass="entr" presetSubtype="0" fill="hold" grpId="0" nodeType="afterEffect">
                                  <p:stCondLst>
                                    <p:cond delay="1000"/>
                                  </p:stCondLst>
                                  <p:childTnLst>
                                    <p:set>
                                      <p:cBhvr>
                                        <p:cTn id="166" dur="1" fill="hold">
                                          <p:stCondLst>
                                            <p:cond delay="0"/>
                                          </p:stCondLst>
                                        </p:cTn>
                                        <p:tgtEl>
                                          <p:spTgt spid="58"/>
                                        </p:tgtEl>
                                        <p:attrNameLst>
                                          <p:attrName>style.visibility</p:attrName>
                                        </p:attrNameLst>
                                      </p:cBhvr>
                                      <p:to>
                                        <p:strVal val="visible"/>
                                      </p:to>
                                    </p:set>
                                  </p:childTnLst>
                                </p:cTn>
                              </p:par>
                            </p:childTnLst>
                          </p:cTn>
                        </p:par>
                        <p:par>
                          <p:cTn id="167" fill="hold">
                            <p:stCondLst>
                              <p:cond delay="48000"/>
                            </p:stCondLst>
                            <p:childTnLst>
                              <p:par>
                                <p:cTn id="168" presetID="1" presetClass="entr" presetSubtype="0" fill="hold" grpId="0" nodeType="afterEffect">
                                  <p:stCondLst>
                                    <p:cond delay="1000"/>
                                  </p:stCondLst>
                                  <p:childTnLst>
                                    <p:set>
                                      <p:cBhvr>
                                        <p:cTn id="169" dur="1" fill="hold">
                                          <p:stCondLst>
                                            <p:cond delay="0"/>
                                          </p:stCondLst>
                                        </p:cTn>
                                        <p:tgtEl>
                                          <p:spTgt spid="59"/>
                                        </p:tgtEl>
                                        <p:attrNameLst>
                                          <p:attrName>style.visibility</p:attrName>
                                        </p:attrNameLst>
                                      </p:cBhvr>
                                      <p:to>
                                        <p:strVal val="visible"/>
                                      </p:to>
                                    </p:set>
                                  </p:childTnLst>
                                </p:cTn>
                              </p:par>
                            </p:childTnLst>
                          </p:cTn>
                        </p:par>
                        <p:par>
                          <p:cTn id="170" fill="hold">
                            <p:stCondLst>
                              <p:cond delay="49000"/>
                            </p:stCondLst>
                            <p:childTnLst>
                              <p:par>
                                <p:cTn id="171" presetID="1" presetClass="entr" presetSubtype="0" fill="hold" grpId="0" nodeType="afterEffect">
                                  <p:stCondLst>
                                    <p:cond delay="1000"/>
                                  </p:stCondLst>
                                  <p:childTnLst>
                                    <p:set>
                                      <p:cBhvr>
                                        <p:cTn id="172" dur="1" fill="hold">
                                          <p:stCondLst>
                                            <p:cond delay="0"/>
                                          </p:stCondLst>
                                        </p:cTn>
                                        <p:tgtEl>
                                          <p:spTgt spid="60"/>
                                        </p:tgtEl>
                                        <p:attrNameLst>
                                          <p:attrName>style.visibility</p:attrName>
                                        </p:attrNameLst>
                                      </p:cBhvr>
                                      <p:to>
                                        <p:strVal val="visible"/>
                                      </p:to>
                                    </p:set>
                                  </p:childTnLst>
                                </p:cTn>
                              </p:par>
                            </p:childTnLst>
                          </p:cTn>
                        </p:par>
                        <p:par>
                          <p:cTn id="173" fill="hold">
                            <p:stCondLst>
                              <p:cond delay="50000"/>
                            </p:stCondLst>
                            <p:childTnLst>
                              <p:par>
                                <p:cTn id="174" presetID="1" presetClass="entr" presetSubtype="0" fill="hold" grpId="0" nodeType="afterEffect">
                                  <p:stCondLst>
                                    <p:cond delay="1000"/>
                                  </p:stCondLst>
                                  <p:childTnLst>
                                    <p:set>
                                      <p:cBhvr>
                                        <p:cTn id="175" dur="1" fill="hold">
                                          <p:stCondLst>
                                            <p:cond delay="0"/>
                                          </p:stCondLst>
                                        </p:cTn>
                                        <p:tgtEl>
                                          <p:spTgt spid="61"/>
                                        </p:tgtEl>
                                        <p:attrNameLst>
                                          <p:attrName>style.visibility</p:attrName>
                                        </p:attrNameLst>
                                      </p:cBhvr>
                                      <p:to>
                                        <p:strVal val="visible"/>
                                      </p:to>
                                    </p:set>
                                  </p:childTnLst>
                                </p:cTn>
                              </p:par>
                            </p:childTnLst>
                          </p:cTn>
                        </p:par>
                        <p:par>
                          <p:cTn id="176" fill="hold">
                            <p:stCondLst>
                              <p:cond delay="51000"/>
                            </p:stCondLst>
                            <p:childTnLst>
                              <p:par>
                                <p:cTn id="177" presetID="1" presetClass="entr" presetSubtype="0" fill="hold" grpId="0" nodeType="afterEffect">
                                  <p:stCondLst>
                                    <p:cond delay="1000"/>
                                  </p:stCondLst>
                                  <p:childTnLst>
                                    <p:set>
                                      <p:cBhvr>
                                        <p:cTn id="178" dur="1" fill="hold">
                                          <p:stCondLst>
                                            <p:cond delay="0"/>
                                          </p:stCondLst>
                                        </p:cTn>
                                        <p:tgtEl>
                                          <p:spTgt spid="62"/>
                                        </p:tgtEl>
                                        <p:attrNameLst>
                                          <p:attrName>style.visibility</p:attrName>
                                        </p:attrNameLst>
                                      </p:cBhvr>
                                      <p:to>
                                        <p:strVal val="visible"/>
                                      </p:to>
                                    </p:set>
                                  </p:childTnLst>
                                </p:cTn>
                              </p:par>
                            </p:childTnLst>
                          </p:cTn>
                        </p:par>
                        <p:par>
                          <p:cTn id="179" fill="hold">
                            <p:stCondLst>
                              <p:cond delay="52000"/>
                            </p:stCondLst>
                            <p:childTnLst>
                              <p:par>
                                <p:cTn id="180" presetID="1" presetClass="entr" presetSubtype="0" fill="hold" grpId="0" nodeType="afterEffect">
                                  <p:stCondLst>
                                    <p:cond delay="1000"/>
                                  </p:stCondLst>
                                  <p:childTnLst>
                                    <p:set>
                                      <p:cBhvr>
                                        <p:cTn id="181" dur="1" fill="hold">
                                          <p:stCondLst>
                                            <p:cond delay="0"/>
                                          </p:stCondLst>
                                        </p:cTn>
                                        <p:tgtEl>
                                          <p:spTgt spid="63"/>
                                        </p:tgtEl>
                                        <p:attrNameLst>
                                          <p:attrName>style.visibility</p:attrName>
                                        </p:attrNameLst>
                                      </p:cBhvr>
                                      <p:to>
                                        <p:strVal val="visible"/>
                                      </p:to>
                                    </p:set>
                                  </p:childTnLst>
                                </p:cTn>
                              </p:par>
                            </p:childTnLst>
                          </p:cTn>
                        </p:par>
                        <p:par>
                          <p:cTn id="182" fill="hold">
                            <p:stCondLst>
                              <p:cond delay="53000"/>
                            </p:stCondLst>
                            <p:childTnLst>
                              <p:par>
                                <p:cTn id="183" presetID="1" presetClass="entr" presetSubtype="0" fill="hold" grpId="0" nodeType="afterEffect">
                                  <p:stCondLst>
                                    <p:cond delay="1000"/>
                                  </p:stCondLst>
                                  <p:childTnLst>
                                    <p:set>
                                      <p:cBhvr>
                                        <p:cTn id="184" dur="1" fill="hold">
                                          <p:stCondLst>
                                            <p:cond delay="0"/>
                                          </p:stCondLst>
                                        </p:cTn>
                                        <p:tgtEl>
                                          <p:spTgt spid="64"/>
                                        </p:tgtEl>
                                        <p:attrNameLst>
                                          <p:attrName>style.visibility</p:attrName>
                                        </p:attrNameLst>
                                      </p:cBhvr>
                                      <p:to>
                                        <p:strVal val="visible"/>
                                      </p:to>
                                    </p:set>
                                  </p:childTnLst>
                                </p:cTn>
                              </p:par>
                            </p:childTnLst>
                          </p:cTn>
                        </p:par>
                        <p:par>
                          <p:cTn id="185" fill="hold">
                            <p:stCondLst>
                              <p:cond delay="54000"/>
                            </p:stCondLst>
                            <p:childTnLst>
                              <p:par>
                                <p:cTn id="186" presetID="1" presetClass="entr" presetSubtype="0" fill="hold" grpId="0" nodeType="afterEffect">
                                  <p:stCondLst>
                                    <p:cond delay="1000"/>
                                  </p:stCondLst>
                                  <p:childTnLst>
                                    <p:set>
                                      <p:cBhvr>
                                        <p:cTn id="187" dur="1" fill="hold">
                                          <p:stCondLst>
                                            <p:cond delay="0"/>
                                          </p:stCondLst>
                                        </p:cTn>
                                        <p:tgtEl>
                                          <p:spTgt spid="65"/>
                                        </p:tgtEl>
                                        <p:attrNameLst>
                                          <p:attrName>style.visibility</p:attrName>
                                        </p:attrNameLst>
                                      </p:cBhvr>
                                      <p:to>
                                        <p:strVal val="visible"/>
                                      </p:to>
                                    </p:set>
                                  </p:childTnLst>
                                </p:cTn>
                              </p:par>
                            </p:childTnLst>
                          </p:cTn>
                        </p:par>
                        <p:par>
                          <p:cTn id="188" fill="hold">
                            <p:stCondLst>
                              <p:cond delay="55000"/>
                            </p:stCondLst>
                            <p:childTnLst>
                              <p:par>
                                <p:cTn id="189" presetID="1" presetClass="entr" presetSubtype="0" fill="hold" grpId="0" nodeType="afterEffect">
                                  <p:stCondLst>
                                    <p:cond delay="1000"/>
                                  </p:stCondLst>
                                  <p:childTnLst>
                                    <p:set>
                                      <p:cBhvr>
                                        <p:cTn id="190" dur="1" fill="hold">
                                          <p:stCondLst>
                                            <p:cond delay="0"/>
                                          </p:stCondLst>
                                        </p:cTn>
                                        <p:tgtEl>
                                          <p:spTgt spid="66"/>
                                        </p:tgtEl>
                                        <p:attrNameLst>
                                          <p:attrName>style.visibility</p:attrName>
                                        </p:attrNameLst>
                                      </p:cBhvr>
                                      <p:to>
                                        <p:strVal val="visible"/>
                                      </p:to>
                                    </p:set>
                                  </p:childTnLst>
                                </p:cTn>
                              </p:par>
                            </p:childTnLst>
                          </p:cTn>
                        </p:par>
                        <p:par>
                          <p:cTn id="191" fill="hold">
                            <p:stCondLst>
                              <p:cond delay="56000"/>
                            </p:stCondLst>
                            <p:childTnLst>
                              <p:par>
                                <p:cTn id="192" presetID="1" presetClass="entr" presetSubtype="0" fill="hold" grpId="0" nodeType="afterEffect">
                                  <p:stCondLst>
                                    <p:cond delay="1000"/>
                                  </p:stCondLst>
                                  <p:childTnLst>
                                    <p:set>
                                      <p:cBhvr>
                                        <p:cTn id="193" dur="1" fill="hold">
                                          <p:stCondLst>
                                            <p:cond delay="0"/>
                                          </p:stCondLst>
                                        </p:cTn>
                                        <p:tgtEl>
                                          <p:spTgt spid="67"/>
                                        </p:tgtEl>
                                        <p:attrNameLst>
                                          <p:attrName>style.visibility</p:attrName>
                                        </p:attrNameLst>
                                      </p:cBhvr>
                                      <p:to>
                                        <p:strVal val="visible"/>
                                      </p:to>
                                    </p:set>
                                  </p:childTnLst>
                                </p:cTn>
                              </p:par>
                            </p:childTnLst>
                          </p:cTn>
                        </p:par>
                        <p:par>
                          <p:cTn id="194" fill="hold">
                            <p:stCondLst>
                              <p:cond delay="57000"/>
                            </p:stCondLst>
                            <p:childTnLst>
                              <p:par>
                                <p:cTn id="195" presetID="1" presetClass="entr" presetSubtype="0" fill="hold" grpId="0" nodeType="afterEffect">
                                  <p:stCondLst>
                                    <p:cond delay="1000"/>
                                  </p:stCondLst>
                                  <p:childTnLst>
                                    <p:set>
                                      <p:cBhvr>
                                        <p:cTn id="196" dur="1" fill="hold">
                                          <p:stCondLst>
                                            <p:cond delay="0"/>
                                          </p:stCondLst>
                                        </p:cTn>
                                        <p:tgtEl>
                                          <p:spTgt spid="68"/>
                                        </p:tgtEl>
                                        <p:attrNameLst>
                                          <p:attrName>style.visibility</p:attrName>
                                        </p:attrNameLst>
                                      </p:cBhvr>
                                      <p:to>
                                        <p:strVal val="visible"/>
                                      </p:to>
                                    </p:set>
                                  </p:childTnLst>
                                </p:cTn>
                              </p:par>
                            </p:childTnLst>
                          </p:cTn>
                        </p:par>
                        <p:par>
                          <p:cTn id="197" fill="hold">
                            <p:stCondLst>
                              <p:cond delay="58000"/>
                            </p:stCondLst>
                            <p:childTnLst>
                              <p:par>
                                <p:cTn id="198" presetID="1" presetClass="entr" presetSubtype="0" fill="hold" grpId="0" nodeType="afterEffect">
                                  <p:stCondLst>
                                    <p:cond delay="1000"/>
                                  </p:stCondLst>
                                  <p:childTnLst>
                                    <p:set>
                                      <p:cBhvr>
                                        <p:cTn id="199" dur="1" fill="hold">
                                          <p:stCondLst>
                                            <p:cond delay="0"/>
                                          </p:stCondLst>
                                        </p:cTn>
                                        <p:tgtEl>
                                          <p:spTgt spid="69"/>
                                        </p:tgtEl>
                                        <p:attrNameLst>
                                          <p:attrName>style.visibility</p:attrName>
                                        </p:attrNameLst>
                                      </p:cBhvr>
                                      <p:to>
                                        <p:strVal val="visible"/>
                                      </p:to>
                                    </p:set>
                                  </p:childTnLst>
                                </p:cTn>
                              </p:par>
                            </p:childTnLst>
                          </p:cTn>
                        </p:par>
                        <p:par>
                          <p:cTn id="200" fill="hold">
                            <p:stCondLst>
                              <p:cond delay="59000"/>
                            </p:stCondLst>
                            <p:childTnLst>
                              <p:par>
                                <p:cTn id="201" presetID="1" presetClass="entr" presetSubtype="0" fill="hold" grpId="0" nodeType="afterEffect">
                                  <p:stCondLst>
                                    <p:cond delay="1000"/>
                                  </p:stCondLst>
                                  <p:childTnLst>
                                    <p:set>
                                      <p:cBhvr>
                                        <p:cTn id="202" dur="1" fill="hold">
                                          <p:stCondLst>
                                            <p:cond delay="0"/>
                                          </p:stCondLst>
                                        </p:cTn>
                                        <p:tgtEl>
                                          <p:spTgt spid="70"/>
                                        </p:tgtEl>
                                        <p:attrNameLst>
                                          <p:attrName>style.visibility</p:attrName>
                                        </p:attrNameLst>
                                      </p:cBhvr>
                                      <p:to>
                                        <p:strVal val="visible"/>
                                      </p:to>
                                    </p:set>
                                  </p:childTnLst>
                                  <p:subTnLst>
                                    <p:audio>
                                      <p:cMediaNode vol="100000">
                                        <p:cTn display="0" masterRel="sameClick">
                                          <p:stCondLst>
                                            <p:cond evt="begin" delay="0">
                                              <p:tn val="201"/>
                                            </p:cond>
                                          </p:stCondLst>
                                          <p:endCondLst>
                                            <p:cond evt="onStopAudio" delay="0">
                                              <p:tgtEl>
                                                <p:sldTgt/>
                                              </p:tgtEl>
                                            </p:cond>
                                          </p:endCondLst>
                                        </p:cTn>
                                        <p:tgtEl>
                                          <p:sndTgt r:embed="rId6" name="laser.wav"/>
                                        </p:tgtEl>
                                      </p:cMediaNode>
                                    </p:audio>
                                  </p:subTnLst>
                                </p:cTn>
                              </p:par>
                            </p:childTnLst>
                          </p:cTn>
                        </p:par>
                      </p:childTnLst>
                    </p:cTn>
                  </p:par>
                </p:childTnLst>
              </p:cTn>
              <p:nextCondLst>
                <p:cond evt="onClick" delay="0">
                  <p:tgtEl>
                    <p:spTgt spid="71"/>
                  </p:tgtEl>
                </p:cond>
              </p:nextCondLst>
            </p:seq>
            <p:audio>
              <p:cMediaNode showWhenStopped="0">
                <p:cTn id="20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6" grpId="0" animBg="1"/>
      <p:bldP spid="8"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12" y="31735"/>
            <a:ext cx="7886700" cy="1325563"/>
          </a:xfrm>
        </p:spPr>
        <p:txBody>
          <a:bodyPr>
            <a:normAutofit/>
          </a:bodyPr>
          <a:lstStyle/>
          <a:p>
            <a:r>
              <a:rPr lang="en-US" i="1" dirty="0" smtClean="0">
                <a:latin typeface="Comic Sans MS" panose="030F0702030302020204" pitchFamily="66" charset="0"/>
              </a:rPr>
              <a:t>In Summary</a:t>
            </a:r>
            <a:endParaRPr lang="en-US" i="1" dirty="0">
              <a:latin typeface="Comic Sans MS" panose="030F0702030302020204" pitchFamily="66" charset="0"/>
            </a:endParaRPr>
          </a:p>
        </p:txBody>
      </p:sp>
      <p:sp>
        <p:nvSpPr>
          <p:cNvPr id="5" name="Rounded Rectangle 4"/>
          <p:cNvSpPr/>
          <p:nvPr/>
        </p:nvSpPr>
        <p:spPr>
          <a:xfrm>
            <a:off x="107504" y="928670"/>
            <a:ext cx="850112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A – Activating Event (fail exam)</a:t>
            </a:r>
            <a:endParaRPr lang="en-US" sz="2800" dirty="0"/>
          </a:p>
        </p:txBody>
      </p:sp>
      <p:sp>
        <p:nvSpPr>
          <p:cNvPr id="6" name="Rounded Rectangle 5"/>
          <p:cNvSpPr/>
          <p:nvPr/>
        </p:nvSpPr>
        <p:spPr>
          <a:xfrm>
            <a:off x="118304" y="2611425"/>
            <a:ext cx="8501122" cy="8175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t>C – Consequence (negative beliefs lead to negative consequences/actions/outcomes) </a:t>
            </a:r>
          </a:p>
        </p:txBody>
      </p:sp>
      <p:sp>
        <p:nvSpPr>
          <p:cNvPr id="7" name="Rounded Rectangle 6"/>
          <p:cNvSpPr/>
          <p:nvPr/>
        </p:nvSpPr>
        <p:spPr>
          <a:xfrm>
            <a:off x="118304" y="1714490"/>
            <a:ext cx="8501122" cy="7540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B – Belief (at first this may be negative) </a:t>
            </a:r>
          </a:p>
        </p:txBody>
      </p:sp>
      <p:pic>
        <p:nvPicPr>
          <p:cNvPr id="19466" name="Picture 10" descr="Man Gears In Head Thinking Animated Clipart">
            <a:hlinkClick r:id="rId2"/>
          </p:cNvPr>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7699081" y="58663"/>
            <a:ext cx="1143002" cy="1143003"/>
          </a:xfrm>
          <a:prstGeom prst="rect">
            <a:avLst/>
          </a:prstGeom>
          <a:noFill/>
        </p:spPr>
      </p:pic>
      <p:sp>
        <p:nvSpPr>
          <p:cNvPr id="8" name="Rounded Rectangle 7"/>
          <p:cNvSpPr/>
          <p:nvPr/>
        </p:nvSpPr>
        <p:spPr>
          <a:xfrm>
            <a:off x="107504" y="3571878"/>
            <a:ext cx="8501122" cy="7540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D</a:t>
            </a:r>
            <a:r>
              <a:rPr lang="en-GB" sz="2400" dirty="0" smtClean="0"/>
              <a:t> – The </a:t>
            </a:r>
            <a:r>
              <a:rPr lang="en-GB" sz="2400" b="1" u="sng" dirty="0" smtClean="0"/>
              <a:t>Dispute</a:t>
            </a:r>
            <a:r>
              <a:rPr lang="en-GB" sz="2400" dirty="0" smtClean="0"/>
              <a:t> Belief (challenges the negative original belief, this belief is more positive and constructive) </a:t>
            </a:r>
          </a:p>
        </p:txBody>
      </p:sp>
      <p:sp>
        <p:nvSpPr>
          <p:cNvPr id="9" name="Rounded Rectangle 8"/>
          <p:cNvSpPr/>
          <p:nvPr/>
        </p:nvSpPr>
        <p:spPr>
          <a:xfrm>
            <a:off x="118304" y="4507203"/>
            <a:ext cx="8501122" cy="8175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a:t>E</a:t>
            </a:r>
            <a:r>
              <a:rPr lang="en-GB" sz="2400" dirty="0" smtClean="0"/>
              <a:t> – Effect (the effect of this new dispute belief is more positive and can bring about a more positive action) </a:t>
            </a:r>
          </a:p>
        </p:txBody>
      </p:sp>
      <p:sp>
        <p:nvSpPr>
          <p:cNvPr id="10" name="Rounded Rectangle 9"/>
          <p:cNvSpPr/>
          <p:nvPr/>
        </p:nvSpPr>
        <p:spPr>
          <a:xfrm>
            <a:off x="118304" y="5506046"/>
            <a:ext cx="8501122" cy="8175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a:t>F</a:t>
            </a:r>
            <a:r>
              <a:rPr lang="en-GB" sz="2400" dirty="0" smtClean="0"/>
              <a:t> – Feelings - New (new positive feelings cause an individual to look at things more positively) </a:t>
            </a:r>
          </a:p>
        </p:txBody>
      </p:sp>
    </p:spTree>
    <p:extLst>
      <p:ext uri="{BB962C8B-B14F-4D97-AF65-F5344CB8AC3E}">
        <p14:creationId xmlns:p14="http://schemas.microsoft.com/office/powerpoint/2010/main" val="3790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to="" calcmode="lin" valueType="num">
                                      <p:cBhvr>
                                        <p:cTn id="2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CBT </a:t>
            </a:r>
            <a:r>
              <a:rPr lang="en-GB" b="1" dirty="0" smtClean="0"/>
              <a:t>is</a:t>
            </a:r>
            <a:r>
              <a:rPr lang="en-GB" dirty="0" smtClean="0"/>
              <a:t> effective</a:t>
            </a:r>
            <a:endParaRPr lang="en-US" dirty="0"/>
          </a:p>
        </p:txBody>
      </p:sp>
      <p:sp>
        <p:nvSpPr>
          <p:cNvPr id="3" name="Content Placeholder 2"/>
          <p:cNvSpPr>
            <a:spLocks noGrp="1"/>
          </p:cNvSpPr>
          <p:nvPr>
            <p:ph idx="1"/>
          </p:nvPr>
        </p:nvSpPr>
        <p:spPr/>
        <p:txBody>
          <a:bodyPr/>
          <a:lstStyle/>
          <a:p>
            <a:endParaRPr lang="en-US" dirty="0"/>
          </a:p>
        </p:txBody>
      </p:sp>
      <p:sp>
        <p:nvSpPr>
          <p:cNvPr id="6" name="Rectangle 5"/>
          <p:cNvSpPr/>
          <p:nvPr/>
        </p:nvSpPr>
        <p:spPr>
          <a:xfrm>
            <a:off x="214282" y="5000636"/>
            <a:ext cx="8429684" cy="16430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300" dirty="0" smtClean="0"/>
              <a:t>This is positive because it suggests that CBT can be useful to more people than many other treatments, especially as it doesn’t involve the use of drugs</a:t>
            </a:r>
            <a:endParaRPr lang="en-US" sz="2300" dirty="0"/>
          </a:p>
        </p:txBody>
      </p:sp>
      <p:sp>
        <p:nvSpPr>
          <p:cNvPr id="4" name="Rectangle 3"/>
          <p:cNvSpPr/>
          <p:nvPr/>
        </p:nvSpPr>
        <p:spPr>
          <a:xfrm>
            <a:off x="357158" y="1285860"/>
            <a:ext cx="8391306" cy="17859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200" dirty="0" smtClean="0"/>
              <a:t>For example, Engels et al (1993) conducted meta-analysis and concluded that CBT is effective for a range of different disorders e.g. OCD</a:t>
            </a:r>
            <a:endParaRPr lang="en-US" sz="2200" dirty="0"/>
          </a:p>
        </p:txBody>
      </p:sp>
      <p:sp>
        <p:nvSpPr>
          <p:cNvPr id="10" name="Down Arrow 9"/>
          <p:cNvSpPr/>
          <p:nvPr/>
        </p:nvSpPr>
        <p:spPr>
          <a:xfrm flipH="1">
            <a:off x="3779912" y="3356992"/>
            <a:ext cx="1428760" cy="142876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i="1" dirty="0"/>
          </a:p>
        </p:txBody>
      </p:sp>
      <p:sp>
        <p:nvSpPr>
          <p:cNvPr id="2" name="Title 1"/>
          <p:cNvSpPr>
            <a:spLocks noGrp="1"/>
          </p:cNvSpPr>
          <p:nvPr>
            <p:ph type="title"/>
          </p:nvPr>
        </p:nvSpPr>
        <p:spPr/>
        <p:txBody>
          <a:bodyPr>
            <a:normAutofit fontScale="90000"/>
          </a:bodyPr>
          <a:lstStyle/>
          <a:p>
            <a:r>
              <a:rPr lang="en-GB" dirty="0" smtClean="0"/>
              <a:t>CBT isn’t effective for all depression sufferers</a:t>
            </a:r>
            <a:endParaRPr lang="en-US" dirty="0"/>
          </a:p>
        </p:txBody>
      </p:sp>
      <p:sp>
        <p:nvSpPr>
          <p:cNvPr id="4" name="Rectangle 3"/>
          <p:cNvSpPr/>
          <p:nvPr/>
        </p:nvSpPr>
        <p:spPr>
          <a:xfrm>
            <a:off x="376347" y="1479761"/>
            <a:ext cx="8391306" cy="17859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200" dirty="0" smtClean="0"/>
              <a:t>For example, individual differences can affect success rates, some individuals feel positive about the treatment and are prepared to engage, others don’t engage/complete homework etc…</a:t>
            </a:r>
            <a:endParaRPr lang="en-US" sz="2200" dirty="0"/>
          </a:p>
        </p:txBody>
      </p:sp>
      <p:sp>
        <p:nvSpPr>
          <p:cNvPr id="6" name="Rectangle 5"/>
          <p:cNvSpPr/>
          <p:nvPr/>
        </p:nvSpPr>
        <p:spPr>
          <a:xfrm>
            <a:off x="214282" y="5000636"/>
            <a:ext cx="8429684" cy="16430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This means that CBT isn’t always the best therapy for everyone and the needs of the client need to be considered</a:t>
            </a:r>
            <a:endParaRPr lang="en-US" sz="2400" dirty="0"/>
          </a:p>
        </p:txBody>
      </p:sp>
      <p:sp>
        <p:nvSpPr>
          <p:cNvPr id="11" name="Down Arrow 10"/>
          <p:cNvSpPr/>
          <p:nvPr/>
        </p:nvSpPr>
        <p:spPr>
          <a:xfrm flipH="1">
            <a:off x="3779912" y="3356992"/>
            <a:ext cx="1428760" cy="142876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smtClean="0"/>
              <a:t>CBT doesn’t acknowledge that biology could play a part in disorders (e.g. depression)</a:t>
            </a:r>
            <a:endParaRPr lang="en-US" sz="3000" dirty="0"/>
          </a:p>
        </p:txBody>
      </p:sp>
      <p:sp>
        <p:nvSpPr>
          <p:cNvPr id="3" name="Content Placeholder 2"/>
          <p:cNvSpPr>
            <a:spLocks noGrp="1"/>
          </p:cNvSpPr>
          <p:nvPr>
            <p:ph idx="1"/>
          </p:nvPr>
        </p:nvSpPr>
        <p:spPr/>
        <p:txBody>
          <a:bodyPr/>
          <a:lstStyle/>
          <a:p>
            <a:endParaRPr lang="en-US" dirty="0"/>
          </a:p>
        </p:txBody>
      </p:sp>
      <p:sp>
        <p:nvSpPr>
          <p:cNvPr id="6" name="Rectangle 5"/>
          <p:cNvSpPr/>
          <p:nvPr/>
        </p:nvSpPr>
        <p:spPr>
          <a:xfrm>
            <a:off x="214282" y="5000636"/>
            <a:ext cx="8429684" cy="16430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This is problematic as it ignores the role the biology could play in certain disorders and means that CBT will not work for all clients</a:t>
            </a:r>
            <a:endParaRPr lang="en-US" sz="2400" i="1" dirty="0"/>
          </a:p>
        </p:txBody>
      </p:sp>
      <p:sp>
        <p:nvSpPr>
          <p:cNvPr id="4" name="Rectangle 3"/>
          <p:cNvSpPr/>
          <p:nvPr/>
        </p:nvSpPr>
        <p:spPr>
          <a:xfrm>
            <a:off x="357158" y="1500174"/>
            <a:ext cx="8391306" cy="17859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400" dirty="0" smtClean="0"/>
              <a:t>For example, according to the biological approach depression is caused by low levels of serotonin</a:t>
            </a:r>
            <a:endParaRPr lang="en-US" sz="2400" dirty="0"/>
          </a:p>
        </p:txBody>
      </p:sp>
      <p:sp>
        <p:nvSpPr>
          <p:cNvPr id="10" name="Down Arrow 9"/>
          <p:cNvSpPr/>
          <p:nvPr/>
        </p:nvSpPr>
        <p:spPr>
          <a:xfrm flipH="1">
            <a:off x="3779912" y="3356992"/>
            <a:ext cx="1428760" cy="142876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Approach contd...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Errors in thinking</a:t>
            </a:r>
          </a:p>
          <a:p>
            <a:endParaRPr lang="en-GB" dirty="0" smtClean="0"/>
          </a:p>
          <a:p>
            <a:r>
              <a:rPr lang="en-GB" dirty="0" smtClean="0"/>
              <a:t>Heavily influenced by the behavioural approach</a:t>
            </a:r>
          </a:p>
          <a:p>
            <a:endParaRPr lang="en-GB" dirty="0" smtClean="0"/>
          </a:p>
          <a:p>
            <a:r>
              <a:rPr lang="en-GB" dirty="0" smtClean="0"/>
              <a:t>Thinking between the stimulus and the response</a:t>
            </a:r>
          </a:p>
          <a:p>
            <a:endParaRPr lang="en-GB" dirty="0"/>
          </a:p>
          <a:p>
            <a:r>
              <a:rPr lang="en-GB" dirty="0" smtClean="0"/>
              <a:t>Mental disorders are linked directly to distortions in the thinking process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Explanations</a:t>
            </a:r>
            <a:endParaRPr lang="en-GB" dirty="0"/>
          </a:p>
        </p:txBody>
      </p:sp>
      <p:sp>
        <p:nvSpPr>
          <p:cNvPr id="3" name="Content Placeholder 2"/>
          <p:cNvSpPr>
            <a:spLocks noGrp="1"/>
          </p:cNvSpPr>
          <p:nvPr>
            <p:ph idx="1"/>
          </p:nvPr>
        </p:nvSpPr>
        <p:spPr/>
        <p:txBody>
          <a:bodyPr/>
          <a:lstStyle/>
          <a:p>
            <a:pPr marL="514350" indent="-514350">
              <a:buAutoNum type="arabicPeriod"/>
            </a:pPr>
            <a:endParaRPr lang="en-GB" dirty="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p:txBody>
      </p:sp>
      <p:sp>
        <p:nvSpPr>
          <p:cNvPr id="4" name="Rounded Rectangle 3"/>
          <p:cNvSpPr/>
          <p:nvPr/>
        </p:nvSpPr>
        <p:spPr>
          <a:xfrm>
            <a:off x="357158" y="1500174"/>
            <a:ext cx="8572560" cy="19288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indent="-342900" algn="ctr">
              <a:buAutoNum type="arabicPeriod"/>
            </a:pPr>
            <a:r>
              <a:rPr lang="en-GB" sz="3600" b="1" dirty="0" smtClean="0"/>
              <a:t>Beck’s Negative Triad</a:t>
            </a:r>
          </a:p>
          <a:p>
            <a:pPr marL="342900" indent="-342900" algn="ctr"/>
            <a:r>
              <a:rPr lang="en-GB" sz="3600" dirty="0" smtClean="0"/>
              <a:t>Negative view of self, world and the future</a:t>
            </a:r>
          </a:p>
        </p:txBody>
      </p:sp>
      <p:sp>
        <p:nvSpPr>
          <p:cNvPr id="5" name="Rounded Rectangle 4"/>
          <p:cNvSpPr/>
          <p:nvPr/>
        </p:nvSpPr>
        <p:spPr>
          <a:xfrm>
            <a:off x="357158" y="4000504"/>
            <a:ext cx="8572560" cy="19288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42950" indent="-742950" algn="ctr">
              <a:buFont typeface="+mj-lt"/>
              <a:buAutoNum type="arabicPeriod" startAt="2"/>
            </a:pPr>
            <a:r>
              <a:rPr lang="en-GB" sz="3600" b="1" dirty="0" smtClean="0"/>
              <a:t>Ellis’ ABC Model</a:t>
            </a:r>
          </a:p>
          <a:p>
            <a:pPr marL="342900" indent="-342900" algn="ctr"/>
            <a:r>
              <a:rPr lang="en-GB" sz="3600" dirty="0" smtClean="0"/>
              <a:t>Activating event leads to a belief and a consequence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Autofit/>
          </a:bodyPr>
          <a:lstStyle/>
          <a:p>
            <a:r>
              <a:rPr lang="en-GB" sz="3600" dirty="0" smtClean="0"/>
              <a:t>Beck’s Negative Triad</a:t>
            </a:r>
            <a:endParaRPr lang="en-US" sz="3600" dirty="0"/>
          </a:p>
        </p:txBody>
      </p:sp>
      <p:sp>
        <p:nvSpPr>
          <p:cNvPr id="3" name="Content Placeholder 2"/>
          <p:cNvSpPr>
            <a:spLocks noGrp="1"/>
          </p:cNvSpPr>
          <p:nvPr>
            <p:ph idx="1"/>
          </p:nvPr>
        </p:nvSpPr>
        <p:spPr>
          <a:xfrm>
            <a:off x="457200" y="908720"/>
            <a:ext cx="8229600" cy="4525963"/>
          </a:xfrm>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2800" b="1" u="sng" dirty="0" smtClean="0"/>
              <a:t>Negative Schemas</a:t>
            </a:r>
          </a:p>
          <a:p>
            <a:r>
              <a:rPr lang="en-US" sz="2800" dirty="0" smtClean="0"/>
              <a:t>What can you remember about schemas?</a:t>
            </a:r>
            <a:endParaRPr lang="en-US" sz="2800" dirty="0"/>
          </a:p>
        </p:txBody>
      </p:sp>
      <p:sp>
        <p:nvSpPr>
          <p:cNvPr id="6" name="Rounded Rectangle 5"/>
          <p:cNvSpPr/>
          <p:nvPr/>
        </p:nvSpPr>
        <p:spPr>
          <a:xfrm>
            <a:off x="347551" y="2026216"/>
            <a:ext cx="8358246" cy="4715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Arial" panose="020B0604020202020204" pitchFamily="34" charset="0"/>
              <a:buChar char="•"/>
            </a:pPr>
            <a:r>
              <a:rPr lang="en-US" sz="2200" dirty="0" smtClean="0"/>
              <a:t>Depressed people acquire negative schemas throughout childhood (they learn to think negative about things)</a:t>
            </a:r>
          </a:p>
          <a:p>
            <a:endParaRPr lang="en-US" sz="2200" dirty="0" smtClean="0"/>
          </a:p>
          <a:p>
            <a:pPr marL="342900" indent="-342900">
              <a:buFont typeface="Arial" panose="020B0604020202020204" pitchFamily="34" charset="0"/>
              <a:buChar char="•"/>
            </a:pPr>
            <a:r>
              <a:rPr lang="en-US" sz="2200" b="1" dirty="0" smtClean="0"/>
              <a:t>Caused by </a:t>
            </a:r>
            <a:r>
              <a:rPr lang="en-US" sz="2200" dirty="0"/>
              <a:t>p</a:t>
            </a:r>
            <a:r>
              <a:rPr lang="en-US" sz="2200" dirty="0" smtClean="0"/>
              <a:t>arental upbringing/peer rejection/criticisms by teachers etc…</a:t>
            </a:r>
          </a:p>
          <a:p>
            <a:endParaRPr lang="en-US" sz="2200" dirty="0" smtClean="0"/>
          </a:p>
          <a:p>
            <a:pPr marL="342900" indent="-342900">
              <a:buFont typeface="Arial" panose="020B0604020202020204" pitchFamily="34" charset="0"/>
              <a:buChar char="•"/>
            </a:pPr>
            <a:r>
              <a:rPr lang="en-US" sz="2200" dirty="0" smtClean="0"/>
              <a:t>The negative schemas are activated when an individual encounters a new situation that resembles the original condition where the schema was learned.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Negative schemas lead to cognitive bias.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E.g. individuals over-</a:t>
            </a:r>
            <a:r>
              <a:rPr lang="en-US" sz="2200" dirty="0" err="1" smtClean="0"/>
              <a:t>generalise</a:t>
            </a:r>
            <a:r>
              <a:rPr lang="en-US" sz="2200" dirty="0" smtClean="0"/>
              <a:t>/drawing a sweeping conclusions etc…</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 of Cognitive Bias</a:t>
            </a:r>
            <a:endParaRPr lang="en-GB" dirty="0"/>
          </a:p>
        </p:txBody>
      </p:sp>
      <p:graphicFrame>
        <p:nvGraphicFramePr>
          <p:cNvPr id="4" name="Content Placeholder 3"/>
          <p:cNvGraphicFramePr>
            <a:graphicFrameLocks noGrp="1"/>
          </p:cNvGraphicFramePr>
          <p:nvPr>
            <p:ph idx="1"/>
          </p:nvPr>
        </p:nvGraphicFramePr>
        <p:xfrm>
          <a:off x="500034" y="1571612"/>
          <a:ext cx="835824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Negative Triad</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6118716"/>
              </p:ext>
            </p:extLst>
          </p:nvPr>
        </p:nvGraphicFramePr>
        <p:xfrm>
          <a:off x="1142976" y="2500306"/>
          <a:ext cx="7186634" cy="362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57158" y="1428736"/>
            <a:ext cx="8429684" cy="10001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u="sng" dirty="0" smtClean="0"/>
              <a:t>Beck’s model of depression</a:t>
            </a:r>
            <a:r>
              <a:rPr lang="en-GB" sz="2800" dirty="0" smtClean="0"/>
              <a:t> </a:t>
            </a:r>
          </a:p>
          <a:p>
            <a:pPr algn="ctr"/>
            <a:r>
              <a:rPr lang="en-GB" sz="2800" dirty="0" smtClean="0"/>
              <a:t>3 main forms of negative thinking</a:t>
            </a:r>
            <a:endParaRPr lang="en-GB" sz="2800" b="1" u="sng" dirty="0"/>
          </a:p>
        </p:txBody>
      </p:sp>
      <p:sp>
        <p:nvSpPr>
          <p:cNvPr id="6" name="Right Arrow 5"/>
          <p:cNvSpPr/>
          <p:nvPr/>
        </p:nvSpPr>
        <p:spPr>
          <a:xfrm>
            <a:off x="1071538" y="2500306"/>
            <a:ext cx="2286016"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worthless”</a:t>
            </a:r>
            <a:endParaRPr lang="en-GB" dirty="0"/>
          </a:p>
        </p:txBody>
      </p:sp>
      <p:sp>
        <p:nvSpPr>
          <p:cNvPr id="7" name="Right Arrow 6"/>
          <p:cNvSpPr/>
          <p:nvPr/>
        </p:nvSpPr>
        <p:spPr>
          <a:xfrm>
            <a:off x="-32" y="5000636"/>
            <a:ext cx="2214578"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“Everything is against me”</a:t>
            </a:r>
            <a:endParaRPr lang="en-GB" dirty="0"/>
          </a:p>
        </p:txBody>
      </p:sp>
      <p:sp>
        <p:nvSpPr>
          <p:cNvPr id="11" name="Left Arrow 10"/>
          <p:cNvSpPr/>
          <p:nvPr/>
        </p:nvSpPr>
        <p:spPr>
          <a:xfrm>
            <a:off x="7286644" y="5000636"/>
            <a:ext cx="1857356"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“Nothing will ever change”</a:t>
            </a:r>
          </a:p>
        </p:txBody>
      </p:sp>
      <p:sp>
        <p:nvSpPr>
          <p:cNvPr id="3" name="TextBox 2"/>
          <p:cNvSpPr txBox="1"/>
          <p:nvPr/>
        </p:nvSpPr>
        <p:spPr>
          <a:xfrm>
            <a:off x="5868144" y="2500306"/>
            <a:ext cx="2918698" cy="923330"/>
          </a:xfrm>
          <a:prstGeom prst="rect">
            <a:avLst/>
          </a:prstGeom>
          <a:noFill/>
        </p:spPr>
        <p:txBody>
          <a:bodyPr wrap="square" rtlCol="0">
            <a:spAutoFit/>
          </a:bodyPr>
          <a:lstStyle/>
          <a:p>
            <a:pPr algn="ctr"/>
            <a:r>
              <a:rPr lang="en-GB" dirty="0" smtClean="0"/>
              <a:t>I am worthless/I am plain/there is nothing to like about me etc…</a:t>
            </a:r>
            <a:endParaRPr lang="en-GB" dirty="0"/>
          </a:p>
        </p:txBody>
      </p:sp>
      <p:sp>
        <p:nvSpPr>
          <p:cNvPr id="9" name="TextBox 8"/>
          <p:cNvSpPr txBox="1"/>
          <p:nvPr/>
        </p:nvSpPr>
        <p:spPr>
          <a:xfrm>
            <a:off x="1817595" y="5906441"/>
            <a:ext cx="2918698" cy="923330"/>
          </a:xfrm>
          <a:prstGeom prst="rect">
            <a:avLst/>
          </a:prstGeom>
          <a:noFill/>
        </p:spPr>
        <p:txBody>
          <a:bodyPr wrap="square" rtlCol="0">
            <a:spAutoFit/>
          </a:bodyPr>
          <a:lstStyle/>
          <a:p>
            <a:pPr algn="ctr"/>
            <a:r>
              <a:rPr lang="en-GB" dirty="0" smtClean="0"/>
              <a:t>Everything is against me, People would prefer someone else's’ company</a:t>
            </a:r>
            <a:endParaRPr lang="en-GB" dirty="0"/>
          </a:p>
        </p:txBody>
      </p:sp>
      <p:sp>
        <p:nvSpPr>
          <p:cNvPr id="10" name="TextBox 9"/>
          <p:cNvSpPr txBox="1"/>
          <p:nvPr/>
        </p:nvSpPr>
        <p:spPr>
          <a:xfrm>
            <a:off x="4807731" y="5906441"/>
            <a:ext cx="2918698" cy="923330"/>
          </a:xfrm>
          <a:prstGeom prst="rect">
            <a:avLst/>
          </a:prstGeom>
          <a:noFill/>
        </p:spPr>
        <p:txBody>
          <a:bodyPr wrap="square" rtlCol="0">
            <a:spAutoFit/>
          </a:bodyPr>
          <a:lstStyle/>
          <a:p>
            <a:pPr algn="ctr"/>
            <a:r>
              <a:rPr lang="en-GB" dirty="0" smtClean="0"/>
              <a:t>Nothing will ever change, I am always going to be on my own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1+#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Cognitive Explanations – Ellis’ ABC Model</a:t>
            </a:r>
            <a:endParaRPr lang="en-GB" i="1" dirty="0"/>
          </a:p>
        </p:txBody>
      </p:sp>
      <p:sp>
        <p:nvSpPr>
          <p:cNvPr id="3" name="Content Placeholder 2"/>
          <p:cNvSpPr>
            <a:spLocks noGrp="1"/>
          </p:cNvSpPr>
          <p:nvPr>
            <p:ph idx="1"/>
          </p:nvPr>
        </p:nvSpPr>
        <p:spPr>
          <a:xfrm>
            <a:off x="695556" y="1556792"/>
            <a:ext cx="7886700" cy="2448272"/>
          </a:xfrm>
        </p:spPr>
        <p:txBody>
          <a:bodyPr>
            <a:normAutofit fontScale="62500" lnSpcReduction="20000"/>
          </a:bodyPr>
          <a:lstStyle/>
          <a:p>
            <a:r>
              <a:rPr lang="en-GB" dirty="0" smtClean="0"/>
              <a:t>Many problems are caused by irrational and self-defeating beliefs </a:t>
            </a:r>
          </a:p>
          <a:p>
            <a:pPr marL="0" indent="0">
              <a:buNone/>
            </a:pPr>
            <a:endParaRPr lang="en-GB" dirty="0" smtClean="0"/>
          </a:p>
          <a:p>
            <a:r>
              <a:rPr lang="en-GB" dirty="0" smtClean="0"/>
              <a:t>These beliefs put unreasonable demands on the individual</a:t>
            </a:r>
          </a:p>
          <a:p>
            <a:pPr marL="0" indent="0">
              <a:buNone/>
            </a:pPr>
            <a:endParaRPr lang="en-GB" dirty="0" smtClean="0"/>
          </a:p>
          <a:p>
            <a:r>
              <a:rPr lang="en-GB" dirty="0" smtClean="0"/>
              <a:t>Self-defeating attitudes cause problems when something unpleasant happens</a:t>
            </a:r>
            <a:endParaRPr lang="en-GB" dirty="0"/>
          </a:p>
        </p:txBody>
      </p:sp>
      <p:sp>
        <p:nvSpPr>
          <p:cNvPr id="4" name="Rectangle 3"/>
          <p:cNvSpPr/>
          <p:nvPr/>
        </p:nvSpPr>
        <p:spPr>
          <a:xfrm>
            <a:off x="275992" y="4437112"/>
            <a:ext cx="2592659" cy="12294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b="1" dirty="0"/>
              <a:t>A</a:t>
            </a:r>
          </a:p>
          <a:p>
            <a:pPr algn="ctr"/>
            <a:r>
              <a:rPr lang="en-GB" sz="1350" b="1" dirty="0"/>
              <a:t>Activating event</a:t>
            </a:r>
            <a:endParaRPr lang="en-GB" sz="1350" dirty="0"/>
          </a:p>
          <a:p>
            <a:pPr algn="ctr"/>
            <a:endParaRPr lang="en-GB" sz="1350" b="1" dirty="0"/>
          </a:p>
        </p:txBody>
      </p:sp>
      <p:sp>
        <p:nvSpPr>
          <p:cNvPr id="5" name="Rectangle 4"/>
          <p:cNvSpPr/>
          <p:nvPr/>
        </p:nvSpPr>
        <p:spPr>
          <a:xfrm>
            <a:off x="3342577" y="4437112"/>
            <a:ext cx="2592659" cy="12294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50" b="1" dirty="0"/>
              <a:t>B</a:t>
            </a:r>
          </a:p>
          <a:p>
            <a:pPr algn="ctr"/>
            <a:r>
              <a:rPr lang="en-GB" sz="1350" b="1" dirty="0"/>
              <a:t>Belief system</a:t>
            </a:r>
          </a:p>
        </p:txBody>
      </p:sp>
      <p:sp>
        <p:nvSpPr>
          <p:cNvPr id="6" name="Rectangle 5"/>
          <p:cNvSpPr/>
          <p:nvPr/>
        </p:nvSpPr>
        <p:spPr>
          <a:xfrm>
            <a:off x="6409163" y="4437112"/>
            <a:ext cx="2592659" cy="12294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b="1" dirty="0"/>
              <a:t>C</a:t>
            </a:r>
          </a:p>
          <a:p>
            <a:pPr algn="ctr"/>
            <a:r>
              <a:rPr lang="en-GB" sz="1350" b="1" dirty="0"/>
              <a:t>Consequence</a:t>
            </a:r>
          </a:p>
        </p:txBody>
      </p:sp>
      <p:cxnSp>
        <p:nvCxnSpPr>
          <p:cNvPr id="8" name="Straight Arrow Connector 7"/>
          <p:cNvCxnSpPr/>
          <p:nvPr/>
        </p:nvCxnSpPr>
        <p:spPr>
          <a:xfrm flipV="1">
            <a:off x="858644" y="5877272"/>
            <a:ext cx="7426712" cy="8363"/>
          </a:xfrm>
          <a:prstGeom prst="straightConnector1">
            <a:avLst/>
          </a:prstGeom>
          <a:ln w="762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09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Ellis’ ABC </a:t>
            </a:r>
            <a:r>
              <a:rPr lang="en-GB" dirty="0"/>
              <a:t>M</a:t>
            </a:r>
            <a:r>
              <a:rPr lang="en-GB" dirty="0" smtClean="0"/>
              <a:t>odel </a:t>
            </a:r>
            <a:endParaRPr lang="en-GB" dirty="0"/>
          </a:p>
        </p:txBody>
      </p:sp>
      <p:graphicFrame>
        <p:nvGraphicFramePr>
          <p:cNvPr id="4" name="Content Placeholder 3"/>
          <p:cNvGraphicFramePr>
            <a:graphicFrameLocks noGrp="1"/>
          </p:cNvGraphicFramePr>
          <p:nvPr>
            <p:ph idx="1"/>
          </p:nvPr>
        </p:nvGraphicFramePr>
        <p:xfrm>
          <a:off x="500034" y="642918"/>
          <a:ext cx="8229600" cy="2525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428596" y="2786058"/>
            <a:ext cx="8358246" cy="1928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Ellis believes that </a:t>
            </a:r>
            <a:r>
              <a:rPr lang="en-GB" sz="2400" i="1" u="sng" dirty="0" smtClean="0"/>
              <a:t>activating events</a:t>
            </a:r>
            <a:r>
              <a:rPr lang="en-GB" sz="2400" u="sng" dirty="0" smtClean="0"/>
              <a:t> </a:t>
            </a:r>
            <a:r>
              <a:rPr lang="en-GB" sz="2400" dirty="0" smtClean="0"/>
              <a:t>in an individual’s life have </a:t>
            </a:r>
            <a:r>
              <a:rPr lang="en-GB" sz="2400" i="1" u="sng" dirty="0" smtClean="0"/>
              <a:t>consequences</a:t>
            </a:r>
            <a:r>
              <a:rPr lang="en-GB" sz="2400" dirty="0" smtClean="0"/>
              <a:t> such as feelings and actions. However, these consequences are affected by </a:t>
            </a:r>
            <a:r>
              <a:rPr lang="en-GB" sz="2400" i="1" u="sng" dirty="0" smtClean="0"/>
              <a:t>beliefs</a:t>
            </a:r>
            <a:r>
              <a:rPr lang="en-GB" sz="2400" dirty="0" smtClean="0"/>
              <a:t> about these events</a:t>
            </a:r>
            <a:endParaRPr lang="en-GB" sz="2400" dirty="0"/>
          </a:p>
        </p:txBody>
      </p:sp>
      <p:graphicFrame>
        <p:nvGraphicFramePr>
          <p:cNvPr id="6" name="Content Placeholder 3"/>
          <p:cNvGraphicFramePr>
            <a:graphicFrameLocks/>
          </p:cNvGraphicFramePr>
          <p:nvPr/>
        </p:nvGraphicFramePr>
        <p:xfrm>
          <a:off x="500034" y="4786323"/>
          <a:ext cx="8229600" cy="1857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268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1639</Words>
  <Application>Microsoft Office PowerPoint</Application>
  <PresentationFormat>On-screen Show (4:3)</PresentationFormat>
  <Paragraphs>253</Paragraphs>
  <Slides>26</Slides>
  <Notes>1</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Comic Sans MS</vt:lpstr>
      <vt:lpstr>Office Theme</vt:lpstr>
      <vt:lpstr>1_Office Theme</vt:lpstr>
      <vt:lpstr>Cognitive Approach</vt:lpstr>
      <vt:lpstr>Main Ideas</vt:lpstr>
      <vt:lpstr>Cognitive Approach contd...</vt:lpstr>
      <vt:lpstr>Cognitive Explanations</vt:lpstr>
      <vt:lpstr>Beck’s Negative Triad</vt:lpstr>
      <vt:lpstr>E.g. of Cognitive Bias</vt:lpstr>
      <vt:lpstr>Negative Triad</vt:lpstr>
      <vt:lpstr>Cognitive Explanations – Ellis’ ABC Model</vt:lpstr>
      <vt:lpstr>Ellis’ ABC Model </vt:lpstr>
      <vt:lpstr>Cognitive Explanations – Ellis’ ABC model</vt:lpstr>
      <vt:lpstr>Evaluation of Cognitive Explanations</vt:lpstr>
      <vt:lpstr>Cognitive Therapies/Treatments</vt:lpstr>
      <vt:lpstr>Quick recap of the cognitive approach – what can you remember?</vt:lpstr>
      <vt:lpstr>PowerPoint Presentation</vt:lpstr>
      <vt:lpstr>CBT –  how it works</vt:lpstr>
      <vt:lpstr>PowerPoint Presentation</vt:lpstr>
      <vt:lpstr>ABC model – before REBT</vt:lpstr>
      <vt:lpstr>REBT –  how it works</vt:lpstr>
      <vt:lpstr>Worksheet</vt:lpstr>
      <vt:lpstr>REBT – how it works</vt:lpstr>
      <vt:lpstr>Cognitive treatments for Depression - REBT</vt:lpstr>
      <vt:lpstr>Teacher and Student</vt:lpstr>
      <vt:lpstr>In Summary</vt:lpstr>
      <vt:lpstr>CBT is effective</vt:lpstr>
      <vt:lpstr>CBT isn’t effective for all depression sufferers</vt:lpstr>
      <vt:lpstr>CBT doesn’t acknowledge that biology could play a part in disorders (e.g. depression)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Approach</dc:title>
  <cp:revision>43</cp:revision>
  <dcterms:created xsi:type="dcterms:W3CDTF">2010-03-16T12:01:12Z</dcterms:created>
  <dcterms:modified xsi:type="dcterms:W3CDTF">2017-03-31T08:44:43Z</dcterms:modified>
</cp:coreProperties>
</file>