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85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0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02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77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39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70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64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3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22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7F8D5-30FD-4E45-860D-45D40EB4C1CA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C4C7-7673-4675-AC3E-286AE4282C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27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Minority influence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type of social influence that motivates the individuals to reject the established majority group norms and are gradually won over to a minority viewpoint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7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Minority influence – Moscovici (1969)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31520" y="1513652"/>
            <a:ext cx="10929769" cy="7131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Aim:</a:t>
            </a:r>
            <a:r>
              <a:rPr lang="en-GB" sz="2400" dirty="0" smtClean="0"/>
              <a:t> to investigate the role of a consistent minority upon a majority in an unambiguous situation.</a:t>
            </a:r>
            <a:endParaRPr lang="en-GB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45458" y="2490861"/>
            <a:ext cx="3506993" cy="17104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 smtClean="0"/>
              <a:t>Female participants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 smtClean="0"/>
              <a:t>Groups of 6                  (4 real participants, 2 confederates)</a:t>
            </a:r>
            <a:endParaRPr lang="en-GB" sz="2400" dirty="0"/>
          </a:p>
        </p:txBody>
      </p:sp>
      <p:sp>
        <p:nvSpPr>
          <p:cNvPr id="6" name="Oval 5"/>
          <p:cNvSpPr/>
          <p:nvPr/>
        </p:nvSpPr>
        <p:spPr>
          <a:xfrm>
            <a:off x="530711" y="4485936"/>
            <a:ext cx="3869167" cy="191486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Investigation into perception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4679576" y="2361770"/>
            <a:ext cx="6981713" cy="4361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Participants were shown 36 blue slides (varying intensity)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All participants required to state the colour of the slide aloud, in front of the group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Participants were either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u="sng" dirty="0" smtClean="0"/>
              <a:t>Consistent condition</a:t>
            </a:r>
            <a:r>
              <a:rPr lang="en-GB" sz="2000" dirty="0" smtClean="0"/>
              <a:t> – minority answered green for </a:t>
            </a:r>
            <a:r>
              <a:rPr lang="en-GB" sz="2000" b="1" i="1" u="sng" dirty="0" smtClean="0"/>
              <a:t>all</a:t>
            </a:r>
            <a:r>
              <a:rPr lang="en-GB" sz="2000" dirty="0" smtClean="0"/>
              <a:t> 36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u="sng" dirty="0" smtClean="0"/>
              <a:t>Inconsistent condition</a:t>
            </a:r>
            <a:r>
              <a:rPr lang="en-GB" sz="2000" dirty="0" smtClean="0"/>
              <a:t> – minority answered green for 24/36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Both experimental conditions were compared to a control group, who didn’t experience any minority influence.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661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Minority influence – findings &amp;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73336" y="1690688"/>
            <a:ext cx="3560782" cy="222509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/>
              <a:t>Consistent condition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8.2% agreement on the answer green</a:t>
            </a:r>
          </a:p>
          <a:p>
            <a:pPr algn="ctr"/>
            <a:r>
              <a:rPr lang="en-GB" sz="1600" dirty="0" smtClean="0"/>
              <a:t>(32% agreed at least once)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4219241" y="1690688"/>
            <a:ext cx="3560782" cy="2225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/>
              <a:t>Inconsistent condition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1.25% agreement on the answer green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975450" y="1690688"/>
            <a:ext cx="3560782" cy="2225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u="sng" dirty="0" smtClean="0"/>
              <a:t>Control group</a:t>
            </a:r>
          </a:p>
          <a:p>
            <a:pPr algn="ctr"/>
            <a:endParaRPr lang="en-GB" sz="2400" dirty="0"/>
          </a:p>
          <a:p>
            <a:pPr algn="ctr"/>
            <a:r>
              <a:rPr lang="en-GB" sz="2400" dirty="0" smtClean="0"/>
              <a:t>&lt;1% agreement on the answer green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73336" y="4317999"/>
            <a:ext cx="11062896" cy="185896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Although the consistent condition only yielded an 8.2% agreement rate, it is significantly higher than the inconsistent condition (1.25%), which shows that although minority influence is relatively small, consistency is the most important variable</a:t>
            </a:r>
            <a:endParaRPr lang="en-GB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2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Minority influence -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Use the clues on the back of the note sheet to complete 3 effective A03 points that link back to </a:t>
            </a:r>
            <a:r>
              <a:rPr lang="en-GB" sz="3600" smtClean="0"/>
              <a:t>the topic </a:t>
            </a:r>
            <a:r>
              <a:rPr lang="en-GB" sz="3600" dirty="0" smtClean="0"/>
              <a:t>– </a:t>
            </a:r>
            <a:r>
              <a:rPr lang="en-GB" sz="3600" i="1" dirty="0" smtClean="0"/>
              <a:t>minority influence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379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245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Minority influence</vt:lpstr>
      <vt:lpstr>Minority influence – Moscovici (1969)</vt:lpstr>
      <vt:lpstr>Minority influence – findings &amp; conclusion</vt:lpstr>
      <vt:lpstr>Minority influence - 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influence</dc:title>
  <cp:revision>4</cp:revision>
  <dcterms:created xsi:type="dcterms:W3CDTF">2016-03-01T14:30:58Z</dcterms:created>
  <dcterms:modified xsi:type="dcterms:W3CDTF">2016-03-08T12:16:07Z</dcterms:modified>
</cp:coreProperties>
</file>