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6" r:id="rId3"/>
    <p:sldId id="257" r:id="rId4"/>
    <p:sldId id="258" r:id="rId5"/>
    <p:sldId id="256" r:id="rId6"/>
    <p:sldId id="259" r:id="rId7"/>
    <p:sldId id="260" r:id="rId8"/>
    <p:sldId id="261" r:id="rId9"/>
    <p:sldId id="262" r:id="rId10"/>
    <p:sldId id="264" r:id="rId11"/>
    <p:sldId id="265" r:id="rId12"/>
    <p:sldId id="263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F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65565-E445-4C62-8F5A-F62D03F0EE27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9C11-3DA6-481F-9206-2CC09BE3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 smtClean="0">
                <a:solidFill>
                  <a:schemeClr val="bg1"/>
                </a:solidFill>
              </a:rPr>
              <a:t>You say we pay!</a:t>
            </a:r>
            <a:endParaRPr lang="en-GB" sz="8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Secure attachment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Internal working model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Insecure-avoidant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Critical Period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Monotropy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Social Releasers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Post-Hoc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Ainsworth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Strange Situation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Reunion Behaviour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Continuity Hypothesis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Disorganised Attachment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Ecological Validity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Episode 6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8800" dirty="0" smtClean="0">
                <a:solidFill>
                  <a:schemeClr val="bg1"/>
                </a:solidFill>
              </a:rPr>
              <a:t>Temperament Hypothesis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Shaffer and Emerson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Classical Conditioning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Caregiver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Sensitivity Hypothesis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Attachment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Harlow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Lorenz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Autofit/>
          </a:bodyPr>
          <a:lstStyle/>
          <a:p>
            <a:r>
              <a:rPr lang="en-GB" sz="10000" dirty="0" smtClean="0">
                <a:solidFill>
                  <a:schemeClr val="bg1"/>
                </a:solidFill>
              </a:rPr>
              <a:t>The </a:t>
            </a:r>
            <a:r>
              <a:rPr lang="en-GB" sz="10000" dirty="0" err="1" smtClean="0">
                <a:solidFill>
                  <a:schemeClr val="bg1"/>
                </a:solidFill>
              </a:rPr>
              <a:t>Luuuurrrvve</a:t>
            </a:r>
            <a:r>
              <a:rPr lang="en-GB" sz="10000" dirty="0" smtClean="0">
                <a:solidFill>
                  <a:schemeClr val="bg1"/>
                </a:solidFill>
              </a:rPr>
              <a:t> Quiz</a:t>
            </a:r>
            <a:endParaRPr lang="en-US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46</Words>
  <Application>Microsoft Office PowerPoint</Application>
  <PresentationFormat>On-screen Show (4:3)</PresentationFormat>
  <Paragraphs>24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You say we pay!</vt:lpstr>
      <vt:lpstr>Continuity Hypothesis</vt:lpstr>
      <vt:lpstr>Classical Conditioning</vt:lpstr>
      <vt:lpstr>Caregiver</vt:lpstr>
      <vt:lpstr>Sensitivity Hypothesis</vt:lpstr>
      <vt:lpstr>Attachment</vt:lpstr>
      <vt:lpstr>Harlow</vt:lpstr>
      <vt:lpstr>Lorenz</vt:lpstr>
      <vt:lpstr>The Luuuurrrvve Quiz</vt:lpstr>
      <vt:lpstr>Secure attachment</vt:lpstr>
      <vt:lpstr>Internal working model</vt:lpstr>
      <vt:lpstr>Insecure-avoidant</vt:lpstr>
      <vt:lpstr>Critical Period</vt:lpstr>
      <vt:lpstr>Monotropy</vt:lpstr>
      <vt:lpstr>Social Releasers</vt:lpstr>
      <vt:lpstr>Post-Hoc</vt:lpstr>
      <vt:lpstr>Ainsworth</vt:lpstr>
      <vt:lpstr>Strange Situation</vt:lpstr>
      <vt:lpstr>Reunion Behaviour</vt:lpstr>
      <vt:lpstr>Disorganised Attachment</vt:lpstr>
      <vt:lpstr>Ecological Validity</vt:lpstr>
      <vt:lpstr>Episode 6</vt:lpstr>
      <vt:lpstr>Temperament Hypothesis</vt:lpstr>
      <vt:lpstr>Shaffer and Emerson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Sensitivity Hypothesis</dc:title>
  <dc:creator>Jonathon</dc:creator>
  <cp:lastModifiedBy>Lauren Parker</cp:lastModifiedBy>
  <cp:revision>8</cp:revision>
  <dcterms:created xsi:type="dcterms:W3CDTF">2010-10-03T20:57:04Z</dcterms:created>
  <dcterms:modified xsi:type="dcterms:W3CDTF">2013-04-23T10:22:24Z</dcterms:modified>
</cp:coreProperties>
</file>