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496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4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85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179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76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682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303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795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7166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659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812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0F7E06-ABE6-4BA1-8482-FFCAE267C81B}" type="datetimeFigureOut">
              <a:rPr lang="en-GB" smtClean="0"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54C9EC-AB74-42D8-8BEF-3350DF27932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960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69777" y="1793941"/>
            <a:ext cx="3744416" cy="18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What are the Effects of Institutionalisation?</a:t>
            </a:r>
            <a:endParaRPr lang="en-GB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9512" y="188640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Physical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6804248" y="227864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Intellectual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83868" y="4077072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Emotional/Social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937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Molyneux</dc:creator>
  <cp:lastModifiedBy>Catherine Molyneux</cp:lastModifiedBy>
  <cp:revision>1</cp:revision>
  <cp:lastPrinted>2016-01-14T16:58:20Z</cp:lastPrinted>
  <dcterms:created xsi:type="dcterms:W3CDTF">2016-01-14T16:57:52Z</dcterms:created>
  <dcterms:modified xsi:type="dcterms:W3CDTF">2016-01-14T16:58:55Z</dcterms:modified>
</cp:coreProperties>
</file>