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49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54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8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17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7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68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79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16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59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81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6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69777" y="1793941"/>
            <a:ext cx="374441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What are the Effects of Institutionalisation?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Physical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804248" y="227864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Intellectual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83868" y="4077072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Emotional/Social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93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cp:lastPrinted>2016-01-14T16:58:20Z</cp:lastPrinted>
  <dcterms:created xsi:type="dcterms:W3CDTF">2016-01-14T16:57:52Z</dcterms:created>
  <dcterms:modified xsi:type="dcterms:W3CDTF">2016-01-14T16:58:55Z</dcterms:modified>
</cp:coreProperties>
</file>