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84" r:id="rId4"/>
    <p:sldId id="268" r:id="rId5"/>
    <p:sldId id="269" r:id="rId6"/>
    <p:sldId id="258" r:id="rId7"/>
    <p:sldId id="272" r:id="rId8"/>
    <p:sldId id="259" r:id="rId9"/>
    <p:sldId id="260" r:id="rId10"/>
    <p:sldId id="273" r:id="rId11"/>
    <p:sldId id="261" r:id="rId12"/>
    <p:sldId id="262" r:id="rId13"/>
    <p:sldId id="274" r:id="rId14"/>
    <p:sldId id="263" r:id="rId15"/>
    <p:sldId id="264" r:id="rId16"/>
    <p:sldId id="275" r:id="rId17"/>
    <p:sldId id="265" r:id="rId18"/>
    <p:sldId id="266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77" r:id="rId27"/>
    <p:sldId id="270" r:id="rId28"/>
    <p:sldId id="271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929"/>
  </p:normalViewPr>
  <p:slideViewPr>
    <p:cSldViewPr>
      <p:cViewPr varScale="1">
        <p:scale>
          <a:sx n="84" d="100"/>
          <a:sy n="84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3286-9FEF-4F05-9D0E-1E3C5F1B6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6451-FB1C-4FD9-AE07-A022E173B9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9703-A729-4D8C-A785-8BB70CE1E0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9D141-E0F1-4165-A1F4-1718CDA3E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D51F-2FF1-4BB8-8754-8B5B81D015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3988-738A-47E0-9CAD-4DD23A572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F768-00DF-4C2D-A541-750515FBFA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5842-2554-4052-B2D7-F9DBD6AD6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8F26-BF42-43F7-A5C2-EB5EF4677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04F9-A0A8-4CB8-AF81-CA83893AAB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A457-30AC-4163-92D9-E0D4FBA30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E660-DA80-4F8D-9283-6FCCBE2A8E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2BE5BC-6479-4B06-A178-5F1FF45A9C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latin typeface="Comic Sans MS" pitchFamily="66" charset="0"/>
              </a:rPr>
              <a:t>Investigation into duration of STM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smtClean="0">
                <a:solidFill>
                  <a:schemeClr val="accent2"/>
                </a:solidFill>
                <a:latin typeface="Comic Sans MS" pitchFamily="66" charset="0"/>
              </a:rPr>
              <a:t>Based 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smtClean="0">
                <a:solidFill>
                  <a:schemeClr val="accent2"/>
                </a:solidFill>
                <a:latin typeface="Comic Sans MS" pitchFamily="66" charset="0"/>
              </a:rPr>
              <a:t>Peterson and Peterson (1959)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8800" smtClean="0">
                <a:latin typeface="Arial Black" pitchFamily="34" charset="0"/>
              </a:rPr>
              <a:t>WKQ/724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Program Files\Microsoft Office\Clipart\WebArt\BD1956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371600"/>
            <a:ext cx="27066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8800" smtClean="0">
                <a:latin typeface="Arial Black" pitchFamily="34" charset="0"/>
              </a:rPr>
              <a:t>SHC/528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Program Files\Microsoft Office\Clipart\homeanim\AG00317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26701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8800" smtClean="0">
                <a:latin typeface="Arial Black" pitchFamily="34" charset="0"/>
              </a:rPr>
              <a:t>DZT/686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Program Files\Microsoft Office\Clipart\WebArt\BD19567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27574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latin typeface="Comic Sans MS" pitchFamily="66" charset="0"/>
              </a:rPr>
              <a:t>Objectives of the Investigation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43063"/>
            <a:ext cx="7772400" cy="4114800"/>
          </a:xfrm>
        </p:spPr>
        <p:txBody>
          <a:bodyPr/>
          <a:lstStyle/>
          <a:p>
            <a:r>
              <a:rPr lang="en-GB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To test the hypothesis that information is held in STM for around 18 seconds, without rehearsal.</a:t>
            </a:r>
          </a:p>
          <a:p>
            <a:r>
              <a:rPr lang="en-GB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To see how the inability to rehearse </a:t>
            </a:r>
          </a:p>
          <a:p>
            <a:pPr>
              <a:buFontTx/>
              <a:buNone/>
            </a:pPr>
            <a:r>
              <a:rPr lang="en-GB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   affects the duration of memories in </a:t>
            </a:r>
          </a:p>
          <a:p>
            <a:pPr>
              <a:buFontTx/>
              <a:buNone/>
            </a:pPr>
            <a:r>
              <a:rPr lang="en-GB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   STM </a:t>
            </a:r>
          </a:p>
          <a:p>
            <a:pPr>
              <a:buFontTx/>
              <a:buNone/>
            </a:pPr>
            <a:r>
              <a:rPr lang="en-GB" smtClean="0">
                <a:latin typeface="Comic Sans MS" pitchFamily="66" charset="0"/>
                <a:cs typeface="Arial" charset="0"/>
              </a:rPr>
              <a:t>   (..or how long they can stay in STM)</a:t>
            </a:r>
          </a:p>
        </p:txBody>
      </p:sp>
      <p:pic>
        <p:nvPicPr>
          <p:cNvPr id="14340" name="Picture 4" descr="j0079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4292600"/>
            <a:ext cx="14763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8800" smtClean="0">
                <a:latin typeface="Arial Black" pitchFamily="34" charset="0"/>
              </a:rPr>
              <a:t>QZL/892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C:\Program Files\Microsoft Office\Clipart\homeanim\AG0001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90600"/>
            <a:ext cx="39766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8800" smtClean="0">
                <a:latin typeface="Arial Black" pitchFamily="34" charset="0"/>
              </a:rPr>
              <a:t>VTO/462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advTm="2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Program Files\Microsoft Office\Clipart\homeanim\AG00052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572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Answers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600" smtClean="0"/>
              <a:t>DJV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RBW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WKQ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SHC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DZT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QZL</a:t>
            </a:r>
          </a:p>
          <a:p>
            <a:pPr>
              <a:lnSpc>
                <a:spcPct val="80000"/>
              </a:lnSpc>
            </a:pPr>
            <a:r>
              <a:rPr lang="en-GB" sz="3600" smtClean="0"/>
              <a:t>VTO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Evaluation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As delay increases, capacity decreases.</a:t>
            </a:r>
          </a:p>
          <a:p>
            <a:endParaRPr lang="en-GB" smtClean="0"/>
          </a:p>
          <a:p>
            <a:r>
              <a:rPr lang="en-GB" smtClean="0"/>
              <a:t>Without rehearsal ability to recall short term memories is severely impaired.</a:t>
            </a:r>
          </a:p>
          <a:p>
            <a:endParaRPr lang="en-GB" smtClean="0"/>
          </a:p>
          <a:p>
            <a:r>
              <a:rPr lang="en-GB" smtClean="0"/>
              <a:t>Rehearsal is essential for effective use of STM.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23" name="Picture 7" descr="http://www.brown.edu/Research/Memlab/py47/diagrams/B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00063"/>
            <a:ext cx="7772400" cy="1143000"/>
          </a:xfrm>
        </p:spPr>
        <p:txBody>
          <a:bodyPr/>
          <a:lstStyle/>
          <a:p>
            <a:r>
              <a:rPr lang="en-GB" b="1" smtClean="0">
                <a:latin typeface="Comic Sans MS" pitchFamily="66" charset="0"/>
                <a:cs typeface="Arial" charset="0"/>
              </a:rPr>
              <a:t>Instructions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716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6" name="Rounded Rectangle 5"/>
          <p:cNvSpPr/>
          <p:nvPr/>
        </p:nvSpPr>
        <p:spPr>
          <a:xfrm>
            <a:off x="214313" y="1428750"/>
            <a:ext cx="8643937" cy="50720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5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 A three letter trigram will appear followed by a three digit number. It will appear for two seconds</a:t>
            </a:r>
          </a:p>
          <a:p>
            <a:pPr>
              <a:lnSpc>
                <a:spcPct val="90000"/>
              </a:lnSpc>
              <a:defRPr/>
            </a:pPr>
            <a:endParaRPr lang="en-GB" sz="25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5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You must try to remember the letter trigram while counting backwards in two’s from the three digit number.</a:t>
            </a:r>
          </a:p>
          <a:p>
            <a:pPr>
              <a:lnSpc>
                <a:spcPct val="90000"/>
              </a:lnSpc>
              <a:defRPr/>
            </a:pPr>
            <a:endParaRPr lang="en-GB" sz="25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5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There will be an increasing delay (0,5,10,15,20 seconds) between the sequence appearing and writing it down.</a:t>
            </a:r>
          </a:p>
          <a:p>
            <a:pPr>
              <a:lnSpc>
                <a:spcPct val="90000"/>
              </a:lnSpc>
              <a:defRPr/>
            </a:pPr>
            <a:endParaRPr lang="en-GB" sz="25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5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You will be told when to write down the Trigram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Get ready to start!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smtClean="0"/>
              <a:t>Relax and clear your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8800" smtClean="0">
                <a:latin typeface="Arial Black" pitchFamily="34" charset="0"/>
              </a:rPr>
              <a:t>DJV/100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Program Files\Microsoft Office\Clipart\standard\stddir2\BS012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57912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Write down the sequence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8000" smtClean="0">
                <a:latin typeface="Arial Black" pitchFamily="34" charset="0"/>
              </a:rPr>
              <a:t>RBW/298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Program Files\Microsoft Office\Clipart\standard\stddir1\BD0611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336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213</Words>
  <Application>Microsoft Office PowerPoint</Application>
  <PresentationFormat>On-screen Show (4:3)</PresentationFormat>
  <Paragraphs>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 Black</vt:lpstr>
      <vt:lpstr>Arial</vt:lpstr>
      <vt:lpstr>Calibri</vt:lpstr>
      <vt:lpstr>Comic Sans MS</vt:lpstr>
      <vt:lpstr>Times New Roman</vt:lpstr>
      <vt:lpstr>Office Theme</vt:lpstr>
      <vt:lpstr>Investigation into duration of STM</vt:lpstr>
      <vt:lpstr>Objectives of the Investigation</vt:lpstr>
      <vt:lpstr>Instructions</vt:lpstr>
      <vt:lpstr>Get ready to start!</vt:lpstr>
      <vt:lpstr>DJV/100</vt:lpstr>
      <vt:lpstr>Slide 6</vt:lpstr>
      <vt:lpstr>Write down the sequence</vt:lpstr>
      <vt:lpstr>RBW/298</vt:lpstr>
      <vt:lpstr>Slide 9</vt:lpstr>
      <vt:lpstr>Write down the sequence</vt:lpstr>
      <vt:lpstr>WKQ/724</vt:lpstr>
      <vt:lpstr>Slide 12</vt:lpstr>
      <vt:lpstr>Write down the sequence</vt:lpstr>
      <vt:lpstr>SHC/528</vt:lpstr>
      <vt:lpstr>Slide 15</vt:lpstr>
      <vt:lpstr>Write down the sequence</vt:lpstr>
      <vt:lpstr>DZT/686</vt:lpstr>
      <vt:lpstr>Slide 18</vt:lpstr>
      <vt:lpstr>Write down the sequence</vt:lpstr>
      <vt:lpstr>QZL/892</vt:lpstr>
      <vt:lpstr>Slide 21</vt:lpstr>
      <vt:lpstr>Write down the sequence</vt:lpstr>
      <vt:lpstr>VTO/462</vt:lpstr>
      <vt:lpstr>Slide 24</vt:lpstr>
      <vt:lpstr>Write down the sequence</vt:lpstr>
      <vt:lpstr>Answers</vt:lpstr>
      <vt:lpstr>Evaluation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into duration of STM</dc:title>
  <cp:revision>19</cp:revision>
  <dcterms:created xsi:type="dcterms:W3CDTF">2004-10-05T10:41:47Z</dcterms:created>
  <dcterms:modified xsi:type="dcterms:W3CDTF">2012-01-20T14:20:31Z</dcterms:modified>
</cp:coreProperties>
</file>