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1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23977-0CBA-440B-92C9-44F90D75703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31A5-A77C-4396-AE32-388E4DA0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hienworks.com/media/filmstrip-35mm.png"/>
          <p:cNvPicPr>
            <a:picLocks noChangeAspect="1" noChangeArrowheads="1"/>
          </p:cNvPicPr>
          <p:nvPr/>
        </p:nvPicPr>
        <p:blipFill>
          <a:blip r:embed="rId2" cstate="print"/>
          <a:srcRect r="19880"/>
          <a:stretch>
            <a:fillRect/>
          </a:stretch>
        </p:blipFill>
        <p:spPr bwMode="auto">
          <a:xfrm>
            <a:off x="-2945" y="642918"/>
            <a:ext cx="9908945" cy="2286016"/>
          </a:xfrm>
          <a:prstGeom prst="rect">
            <a:avLst/>
          </a:prstGeom>
          <a:noFill/>
        </p:spPr>
      </p:pic>
      <p:pic>
        <p:nvPicPr>
          <p:cNvPr id="5" name="Picture 2" descr="http://www.chienworks.com/media/filmstrip-35mm.png"/>
          <p:cNvPicPr>
            <a:picLocks noChangeAspect="1" noChangeArrowheads="1"/>
          </p:cNvPicPr>
          <p:nvPr/>
        </p:nvPicPr>
        <p:blipFill>
          <a:blip r:embed="rId2" cstate="print"/>
          <a:srcRect r="19880"/>
          <a:stretch>
            <a:fillRect/>
          </a:stretch>
        </p:blipFill>
        <p:spPr bwMode="auto">
          <a:xfrm>
            <a:off x="0" y="3714752"/>
            <a:ext cx="9908945" cy="2286016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rot="5400000">
            <a:off x="2024042" y="335756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523578" y="3356768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954058" y="3356768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024836" y="642860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525166" y="642860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954058" y="642860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8704" y="476672"/>
            <a:ext cx="52565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68624" y="11663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Poole and Lindsay (2001)</a:t>
            </a:r>
            <a:r>
              <a:rPr lang="en-GB" dirty="0" smtClean="0"/>
              <a:t> </a:t>
            </a:r>
            <a:r>
              <a:rPr lang="en-GB" i="1" dirty="0" smtClean="0"/>
              <a:t>- </a:t>
            </a:r>
            <a:r>
              <a:rPr lang="en-GB" i="1" dirty="0"/>
              <a:t>A</a:t>
            </a:r>
            <a:r>
              <a:rPr lang="en-GB" i="1" dirty="0" smtClean="0"/>
              <a:t>ge </a:t>
            </a:r>
            <a:r>
              <a:rPr lang="en-GB" i="1" dirty="0"/>
              <a:t>A</a:t>
            </a:r>
            <a:r>
              <a:rPr lang="en-GB" i="1" dirty="0" smtClean="0"/>
              <a:t>ffecting the Accuracy of EWT</a:t>
            </a:r>
            <a:r>
              <a:rPr lang="en-GB" i="1" dirty="0" smtClean="0"/>
              <a:t>)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revision>5</cp:revision>
  <dcterms:created xsi:type="dcterms:W3CDTF">2010-01-17T18:49:24Z</dcterms:created>
  <dcterms:modified xsi:type="dcterms:W3CDTF">2015-03-17T16:20:03Z</dcterms:modified>
</cp:coreProperties>
</file>